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2" r:id="rId2"/>
    <p:sldMasterId id="2147483675" r:id="rId3"/>
  </p:sldMasterIdLst>
  <p:notesMasterIdLst>
    <p:notesMasterId r:id="rId16"/>
  </p:notesMasterIdLst>
  <p:sldIdLst>
    <p:sldId id="273" r:id="rId4"/>
    <p:sldId id="294" r:id="rId5"/>
    <p:sldId id="272" r:id="rId6"/>
    <p:sldId id="278" r:id="rId7"/>
    <p:sldId id="295" r:id="rId8"/>
    <p:sldId id="296" r:id="rId9"/>
    <p:sldId id="297" r:id="rId10"/>
    <p:sldId id="299" r:id="rId11"/>
    <p:sldId id="298" r:id="rId12"/>
    <p:sldId id="281" r:id="rId13"/>
    <p:sldId id="276" r:id="rId14"/>
    <p:sldId id="28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B930"/>
    <a:srgbClr val="143F72"/>
    <a:srgbClr val="969ACC"/>
    <a:srgbClr val="100B7A"/>
    <a:srgbClr val="E24B8A"/>
    <a:srgbClr val="96C353"/>
    <a:srgbClr val="9669A9"/>
    <a:srgbClr val="FFFFFF"/>
    <a:srgbClr val="5E94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7328" autoAdjust="0"/>
  </p:normalViewPr>
  <p:slideViewPr>
    <p:cSldViewPr snapToGrid="0" snapToObjects="1">
      <p:cViewPr varScale="1">
        <p:scale>
          <a:sx n="51" d="100"/>
          <a:sy n="51" d="100"/>
        </p:scale>
        <p:origin x="1232" y="52"/>
      </p:cViewPr>
      <p:guideLst/>
    </p:cSldViewPr>
  </p:slideViewPr>
  <p:notesTextViewPr>
    <p:cViewPr>
      <p:scale>
        <a:sx n="1" d="1"/>
        <a:sy n="1" d="1"/>
      </p:scale>
      <p:origin x="0" y="0"/>
    </p:cViewPr>
  </p:notesTextViewPr>
  <p:sorterViewPr>
    <p:cViewPr>
      <p:scale>
        <a:sx n="56" d="100"/>
        <a:sy n="5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1B80E8-B093-4991-AE60-1EB043FEB13C}" type="datetimeFigureOut">
              <a:rPr lang="en-GB" smtClean="0"/>
              <a:t>07/10/2021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8744F2-12A0-4A0A-8A54-46BB6D8A75AA}" type="slidenum">
              <a:rPr lang="en-GB" smtClean="0"/>
              <a:t>‹#›</a:t>
            </a:fld>
            <a:endParaRPr lang="en-GB"/>
          </a:p>
        </p:txBody>
      </p:sp>
    </p:spTree>
    <p:extLst>
      <p:ext uri="{BB962C8B-B14F-4D97-AF65-F5344CB8AC3E}">
        <p14:creationId xmlns:p14="http://schemas.microsoft.com/office/powerpoint/2010/main" val="253342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a:t>
            </a:fld>
            <a:endParaRPr lang="en-GB"/>
          </a:p>
        </p:txBody>
      </p:sp>
    </p:spTree>
    <p:extLst>
      <p:ext uri="{BB962C8B-B14F-4D97-AF65-F5344CB8AC3E}">
        <p14:creationId xmlns:p14="http://schemas.microsoft.com/office/powerpoint/2010/main" val="1184874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10</a:t>
            </a:fld>
            <a:endParaRPr lang="en-GB"/>
          </a:p>
        </p:txBody>
      </p:sp>
    </p:spTree>
    <p:extLst>
      <p:ext uri="{BB962C8B-B14F-4D97-AF65-F5344CB8AC3E}">
        <p14:creationId xmlns:p14="http://schemas.microsoft.com/office/powerpoint/2010/main" val="2419064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11</a:t>
            </a:fld>
            <a:endParaRPr lang="en-GB"/>
          </a:p>
        </p:txBody>
      </p:sp>
    </p:spTree>
    <p:extLst>
      <p:ext uri="{BB962C8B-B14F-4D97-AF65-F5344CB8AC3E}">
        <p14:creationId xmlns:p14="http://schemas.microsoft.com/office/powerpoint/2010/main" val="992518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12</a:t>
            </a:fld>
            <a:endParaRPr lang="en-GB"/>
          </a:p>
        </p:txBody>
      </p:sp>
    </p:spTree>
    <p:extLst>
      <p:ext uri="{BB962C8B-B14F-4D97-AF65-F5344CB8AC3E}">
        <p14:creationId xmlns:p14="http://schemas.microsoft.com/office/powerpoint/2010/main" val="4272631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a:t>
            </a:fld>
            <a:endParaRPr lang="en-GB"/>
          </a:p>
        </p:txBody>
      </p:sp>
    </p:spTree>
    <p:extLst>
      <p:ext uri="{BB962C8B-B14F-4D97-AF65-F5344CB8AC3E}">
        <p14:creationId xmlns:p14="http://schemas.microsoft.com/office/powerpoint/2010/main" val="3179188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a:t>
            </a:fld>
            <a:endParaRPr lang="en-GB"/>
          </a:p>
        </p:txBody>
      </p:sp>
    </p:spTree>
    <p:extLst>
      <p:ext uri="{BB962C8B-B14F-4D97-AF65-F5344CB8AC3E}">
        <p14:creationId xmlns:p14="http://schemas.microsoft.com/office/powerpoint/2010/main" val="4155606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4</a:t>
            </a:fld>
            <a:endParaRPr lang="en-GB"/>
          </a:p>
        </p:txBody>
      </p:sp>
    </p:spTree>
    <p:extLst>
      <p:ext uri="{BB962C8B-B14F-4D97-AF65-F5344CB8AC3E}">
        <p14:creationId xmlns:p14="http://schemas.microsoft.com/office/powerpoint/2010/main" val="2247820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5</a:t>
            </a:fld>
            <a:endParaRPr lang="en-GB"/>
          </a:p>
        </p:txBody>
      </p:sp>
    </p:spTree>
    <p:extLst>
      <p:ext uri="{BB962C8B-B14F-4D97-AF65-F5344CB8AC3E}">
        <p14:creationId xmlns:p14="http://schemas.microsoft.com/office/powerpoint/2010/main" val="949376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6</a:t>
            </a:fld>
            <a:endParaRPr lang="en-GB"/>
          </a:p>
        </p:txBody>
      </p:sp>
    </p:spTree>
    <p:extLst>
      <p:ext uri="{BB962C8B-B14F-4D97-AF65-F5344CB8AC3E}">
        <p14:creationId xmlns:p14="http://schemas.microsoft.com/office/powerpoint/2010/main" val="3492681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7</a:t>
            </a:fld>
            <a:endParaRPr lang="en-GB"/>
          </a:p>
        </p:txBody>
      </p:sp>
    </p:spTree>
    <p:extLst>
      <p:ext uri="{BB962C8B-B14F-4D97-AF65-F5344CB8AC3E}">
        <p14:creationId xmlns:p14="http://schemas.microsoft.com/office/powerpoint/2010/main" val="2663410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8</a:t>
            </a:fld>
            <a:endParaRPr lang="en-GB"/>
          </a:p>
        </p:txBody>
      </p:sp>
    </p:spTree>
    <p:extLst>
      <p:ext uri="{BB962C8B-B14F-4D97-AF65-F5344CB8AC3E}">
        <p14:creationId xmlns:p14="http://schemas.microsoft.com/office/powerpoint/2010/main" val="3952818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9</a:t>
            </a:fld>
            <a:endParaRPr lang="en-GB"/>
          </a:p>
        </p:txBody>
      </p:sp>
    </p:spTree>
    <p:extLst>
      <p:ext uri="{BB962C8B-B14F-4D97-AF65-F5344CB8AC3E}">
        <p14:creationId xmlns:p14="http://schemas.microsoft.com/office/powerpoint/2010/main" val="1942065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04A13-629D-DA47-A355-0318CA5E051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35482F-11A6-2E40-A68B-B42FECEFED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D3108B-602C-994D-B837-0A2155BA780E}"/>
              </a:ext>
            </a:extLst>
          </p:cNvPr>
          <p:cNvSpPr>
            <a:spLocks noGrp="1"/>
          </p:cNvSpPr>
          <p:nvPr>
            <p:ph type="dt" sz="half" idx="10"/>
          </p:nvPr>
        </p:nvSpPr>
        <p:spPr/>
        <p:txBody>
          <a:bodyPr/>
          <a:lstStyle/>
          <a:p>
            <a:fld id="{5CE0EBA2-3046-0746-9906-4A7D0BD7DD5C}" type="datetimeFigureOut">
              <a:rPr lang="en-US" smtClean="0"/>
              <a:t>10/7/2021</a:t>
            </a:fld>
            <a:endParaRPr lang="en-US"/>
          </a:p>
        </p:txBody>
      </p:sp>
      <p:sp>
        <p:nvSpPr>
          <p:cNvPr id="5" name="Footer Placeholder 4">
            <a:extLst>
              <a:ext uri="{FF2B5EF4-FFF2-40B4-BE49-F238E27FC236}">
                <a16:creationId xmlns:a16="http://schemas.microsoft.com/office/drawing/2014/main" id="{52CBFB78-9776-0245-BCFB-3C1D7D040097}"/>
              </a:ext>
            </a:extLst>
          </p:cNvPr>
          <p:cNvSpPr>
            <a:spLocks noGrp="1"/>
          </p:cNvSpPr>
          <p:nvPr>
            <p:ph type="ftr" sz="quarter" idx="11"/>
          </p:nvPr>
        </p:nvSpPr>
        <p:spPr>
          <a:xfrm>
            <a:off x="4038600" y="6305654"/>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7E759E54-3573-C447-85A8-0629A807E18A}"/>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699557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B238A-288B-6E4B-9F5E-3D6C8D5F1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4BF356-5B3F-EA40-A5EA-69D34D6D64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9134005-298D-0940-8697-5707894FC7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D30218-13F8-7340-9A35-31B441F71814}"/>
              </a:ext>
            </a:extLst>
          </p:cNvPr>
          <p:cNvSpPr>
            <a:spLocks noGrp="1"/>
          </p:cNvSpPr>
          <p:nvPr>
            <p:ph type="dt" sz="half" idx="10"/>
          </p:nvPr>
        </p:nvSpPr>
        <p:spPr/>
        <p:txBody>
          <a:bodyPr/>
          <a:lstStyle/>
          <a:p>
            <a:fld id="{5CE0EBA2-3046-0746-9906-4A7D0BD7DD5C}" type="datetimeFigureOut">
              <a:rPr lang="en-US" smtClean="0"/>
              <a:t>10/7/2021</a:t>
            </a:fld>
            <a:endParaRPr lang="en-US"/>
          </a:p>
        </p:txBody>
      </p:sp>
      <p:sp>
        <p:nvSpPr>
          <p:cNvPr id="6" name="Footer Placeholder 5">
            <a:extLst>
              <a:ext uri="{FF2B5EF4-FFF2-40B4-BE49-F238E27FC236}">
                <a16:creationId xmlns:a16="http://schemas.microsoft.com/office/drawing/2014/main" id="{0D52D81C-45AF-7141-A265-28EF99F70D89}"/>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054EA1-8DD2-6A43-95CD-D934CF7E6859}"/>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1299314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CF652-EC8D-5E4D-B541-482B8B247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0D187F-9A47-9F49-9D8E-C19690E3A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D2E7F0-9B93-644B-AE8F-D7702F04E2BA}"/>
              </a:ext>
            </a:extLst>
          </p:cNvPr>
          <p:cNvSpPr>
            <a:spLocks noGrp="1"/>
          </p:cNvSpPr>
          <p:nvPr>
            <p:ph type="dt" sz="half" idx="10"/>
          </p:nvPr>
        </p:nvSpPr>
        <p:spPr/>
        <p:txBody>
          <a:bodyPr/>
          <a:lstStyle/>
          <a:p>
            <a:fld id="{5CE0EBA2-3046-0746-9906-4A7D0BD7DD5C}" type="datetimeFigureOut">
              <a:rPr lang="en-US" smtClean="0"/>
              <a:t>10/7/2021</a:t>
            </a:fld>
            <a:endParaRPr lang="en-US"/>
          </a:p>
        </p:txBody>
      </p:sp>
      <p:sp>
        <p:nvSpPr>
          <p:cNvPr id="5" name="Footer Placeholder 4">
            <a:extLst>
              <a:ext uri="{FF2B5EF4-FFF2-40B4-BE49-F238E27FC236}">
                <a16:creationId xmlns:a16="http://schemas.microsoft.com/office/drawing/2014/main" id="{312C8F99-AF7C-3F4A-8EF9-CED6D87B3216}"/>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7169C3-0966-8042-988D-2B932C2562E2}"/>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620995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E3893D-627F-8445-8927-0F54138493E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4B6604-A859-2F4D-8CAF-B5E618A99E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393D28-0ABE-DA4B-AD13-9D23C918E6CB}"/>
              </a:ext>
            </a:extLst>
          </p:cNvPr>
          <p:cNvSpPr>
            <a:spLocks noGrp="1"/>
          </p:cNvSpPr>
          <p:nvPr>
            <p:ph type="dt" sz="half" idx="10"/>
          </p:nvPr>
        </p:nvSpPr>
        <p:spPr/>
        <p:txBody>
          <a:bodyPr/>
          <a:lstStyle/>
          <a:p>
            <a:fld id="{5CE0EBA2-3046-0746-9906-4A7D0BD7DD5C}" type="datetimeFigureOut">
              <a:rPr lang="en-US" smtClean="0"/>
              <a:t>10/7/2021</a:t>
            </a:fld>
            <a:endParaRPr lang="en-US"/>
          </a:p>
        </p:txBody>
      </p:sp>
      <p:sp>
        <p:nvSpPr>
          <p:cNvPr id="5" name="Footer Placeholder 4">
            <a:extLst>
              <a:ext uri="{FF2B5EF4-FFF2-40B4-BE49-F238E27FC236}">
                <a16:creationId xmlns:a16="http://schemas.microsoft.com/office/drawing/2014/main" id="{171C9412-E77F-374A-9623-7CF6481B4A01}"/>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3F2FB1-4174-B744-9C15-C7ABD66EB64E}"/>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879272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6B60-0CBD-1943-B49A-7899E40579D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E91BDA3-35E0-3A45-AE7C-0C3FDE8B096E}"/>
              </a:ext>
            </a:extLst>
          </p:cNvPr>
          <p:cNvSpPr>
            <a:spLocks noGrp="1"/>
          </p:cNvSpPr>
          <p:nvPr>
            <p:ph type="dt" sz="half" idx="10"/>
          </p:nvPr>
        </p:nvSpPr>
        <p:spPr/>
        <p:txBody>
          <a:bodyPr/>
          <a:lstStyle/>
          <a:p>
            <a:fld id="{5CE0EBA2-3046-0746-9906-4A7D0BD7DD5C}" type="datetimeFigureOut">
              <a:rPr lang="en-US" smtClean="0"/>
              <a:pPr/>
              <a:t>10/7/2021</a:t>
            </a:fld>
            <a:endParaRPr lang="en-US"/>
          </a:p>
        </p:txBody>
      </p:sp>
      <p:sp>
        <p:nvSpPr>
          <p:cNvPr id="4" name="Footer Placeholder 3">
            <a:extLst>
              <a:ext uri="{FF2B5EF4-FFF2-40B4-BE49-F238E27FC236}">
                <a16:creationId xmlns:a16="http://schemas.microsoft.com/office/drawing/2014/main" id="{2FD1D4B9-9C01-B44B-AC6E-DC3D15698F9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0E7067D-A007-B74C-A9C4-10D7C7389711}"/>
              </a:ext>
            </a:extLst>
          </p:cNvPr>
          <p:cNvSpPr>
            <a:spLocks noGrp="1"/>
          </p:cNvSpPr>
          <p:nvPr>
            <p:ph type="sldNum" sz="quarter" idx="12"/>
          </p:nvPr>
        </p:nvSpPr>
        <p:spPr/>
        <p:txBody>
          <a:bodyPr/>
          <a:lstStyle/>
          <a:p>
            <a:fld id="{45B99C00-5FFA-F04F-8FE8-9BDB8AA2D07B}" type="slidenum">
              <a:rPr lang="en-US" smtClean="0"/>
              <a:pPr/>
              <a:t>‹#›</a:t>
            </a:fld>
            <a:endParaRPr lang="en-US"/>
          </a:p>
        </p:txBody>
      </p:sp>
      <p:sp>
        <p:nvSpPr>
          <p:cNvPr id="6" name="Rectangle 5">
            <a:extLst>
              <a:ext uri="{FF2B5EF4-FFF2-40B4-BE49-F238E27FC236}">
                <a16:creationId xmlns:a16="http://schemas.microsoft.com/office/drawing/2014/main" id="{76B1F6D2-841E-9243-B028-5EBF448990B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3802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663DB-5DAB-6A40-9FCA-CBC0EAFFE2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02C0B9E-D487-994A-8F62-88E67EA6DB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134212-2463-3A40-97C6-08BE512BE844}"/>
              </a:ext>
            </a:extLst>
          </p:cNvPr>
          <p:cNvSpPr>
            <a:spLocks noGrp="1"/>
          </p:cNvSpPr>
          <p:nvPr>
            <p:ph type="dt" sz="half" idx="10"/>
          </p:nvPr>
        </p:nvSpPr>
        <p:spPr/>
        <p:txBody>
          <a:bodyPr/>
          <a:lstStyle/>
          <a:p>
            <a:fld id="{5CE0EBA2-3046-0746-9906-4A7D0BD7DD5C}" type="datetimeFigureOut">
              <a:rPr lang="en-US" smtClean="0"/>
              <a:t>10/7/2021</a:t>
            </a:fld>
            <a:endParaRPr lang="en-US"/>
          </a:p>
        </p:txBody>
      </p:sp>
      <p:sp>
        <p:nvSpPr>
          <p:cNvPr id="5" name="Footer Placeholder 4">
            <a:extLst>
              <a:ext uri="{FF2B5EF4-FFF2-40B4-BE49-F238E27FC236}">
                <a16:creationId xmlns:a16="http://schemas.microsoft.com/office/drawing/2014/main" id="{E4981439-DE81-3744-B527-416EDA35D9F8}"/>
              </a:ext>
            </a:extLst>
          </p:cNvPr>
          <p:cNvSpPr>
            <a:spLocks noGrp="1"/>
          </p:cNvSpPr>
          <p:nvPr>
            <p:ph type="ftr" sz="quarter" idx="11"/>
          </p:nvPr>
        </p:nvSpPr>
        <p:spPr>
          <a:xfrm>
            <a:off x="4038600" y="6305654"/>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6CABE61-8EC5-F148-86D1-A48D18BADA61}"/>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661285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7D9D3-EE7F-4543-835A-81885A1BD1A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C97075-E502-3A4B-81D3-1DBF2DF435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BE9F40-4B81-D146-A107-82A0A8A4CE0F}"/>
              </a:ext>
            </a:extLst>
          </p:cNvPr>
          <p:cNvSpPr>
            <a:spLocks noGrp="1"/>
          </p:cNvSpPr>
          <p:nvPr>
            <p:ph type="dt" sz="half" idx="10"/>
          </p:nvPr>
        </p:nvSpPr>
        <p:spPr/>
        <p:txBody>
          <a:bodyPr/>
          <a:lstStyle/>
          <a:p>
            <a:fld id="{5CE0EBA2-3046-0746-9906-4A7D0BD7DD5C}" type="datetimeFigureOut">
              <a:rPr lang="en-US" smtClean="0"/>
              <a:t>10/7/2021</a:t>
            </a:fld>
            <a:endParaRPr lang="en-US"/>
          </a:p>
        </p:txBody>
      </p:sp>
      <p:sp>
        <p:nvSpPr>
          <p:cNvPr id="5" name="Footer Placeholder 4">
            <a:extLst>
              <a:ext uri="{FF2B5EF4-FFF2-40B4-BE49-F238E27FC236}">
                <a16:creationId xmlns:a16="http://schemas.microsoft.com/office/drawing/2014/main" id="{13438D80-BB20-7143-B14E-896EA58ECE0E}"/>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2FCFD9-0AD6-5C48-9D5C-F69A41266527}"/>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059743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63FD7-A43E-0F43-8379-AB495A4532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95C626-248D-3B48-BF61-97734BC0DE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795F36-65EC-F44A-AE45-C86E64482F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B8A200-82C5-CE40-A706-B35447CD6DD8}"/>
              </a:ext>
            </a:extLst>
          </p:cNvPr>
          <p:cNvSpPr>
            <a:spLocks noGrp="1"/>
          </p:cNvSpPr>
          <p:nvPr>
            <p:ph type="dt" sz="half" idx="10"/>
          </p:nvPr>
        </p:nvSpPr>
        <p:spPr/>
        <p:txBody>
          <a:bodyPr/>
          <a:lstStyle/>
          <a:p>
            <a:fld id="{5CE0EBA2-3046-0746-9906-4A7D0BD7DD5C}" type="datetimeFigureOut">
              <a:rPr lang="en-US" smtClean="0"/>
              <a:t>10/7/2021</a:t>
            </a:fld>
            <a:endParaRPr lang="en-US"/>
          </a:p>
        </p:txBody>
      </p:sp>
      <p:sp>
        <p:nvSpPr>
          <p:cNvPr id="6" name="Footer Placeholder 5">
            <a:extLst>
              <a:ext uri="{FF2B5EF4-FFF2-40B4-BE49-F238E27FC236}">
                <a16:creationId xmlns:a16="http://schemas.microsoft.com/office/drawing/2014/main" id="{C41F8759-6CAB-9848-9C7F-D6BF36002392}"/>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32330EA-2FF9-6F43-8ACB-432C97B06A87}"/>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4228726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C9336-1B85-D146-964D-16BE024BBC9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79D50DE-4D3D-164C-BA59-B23CB38683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0145F4-BFD9-C047-BA71-57B8A509E8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CB6A42-D865-7848-B033-4477B9AB92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4F1857-F425-2E44-984F-FB68E5C694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2A64B6-19AB-0D42-A5FD-0B2283C26D1E}"/>
              </a:ext>
            </a:extLst>
          </p:cNvPr>
          <p:cNvSpPr>
            <a:spLocks noGrp="1"/>
          </p:cNvSpPr>
          <p:nvPr>
            <p:ph type="dt" sz="half" idx="10"/>
          </p:nvPr>
        </p:nvSpPr>
        <p:spPr/>
        <p:txBody>
          <a:bodyPr/>
          <a:lstStyle/>
          <a:p>
            <a:fld id="{5CE0EBA2-3046-0746-9906-4A7D0BD7DD5C}" type="datetimeFigureOut">
              <a:rPr lang="en-US" smtClean="0"/>
              <a:t>10/7/2021</a:t>
            </a:fld>
            <a:endParaRPr lang="en-US"/>
          </a:p>
        </p:txBody>
      </p:sp>
      <p:sp>
        <p:nvSpPr>
          <p:cNvPr id="8" name="Footer Placeholder 7">
            <a:extLst>
              <a:ext uri="{FF2B5EF4-FFF2-40B4-BE49-F238E27FC236}">
                <a16:creationId xmlns:a16="http://schemas.microsoft.com/office/drawing/2014/main" id="{3CB13DE8-9F2C-0F46-9D12-2D79A0BFEDB3}"/>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0C849FA-9A01-E74D-A689-1BB8E879D4EA}"/>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17434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51F58-F529-2646-9EF1-D6D2B02491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9DC2F9F-4614-0641-A20C-34D76C3FBAD9}"/>
              </a:ext>
            </a:extLst>
          </p:cNvPr>
          <p:cNvSpPr>
            <a:spLocks noGrp="1"/>
          </p:cNvSpPr>
          <p:nvPr>
            <p:ph type="dt" sz="half" idx="10"/>
          </p:nvPr>
        </p:nvSpPr>
        <p:spPr/>
        <p:txBody>
          <a:bodyPr/>
          <a:lstStyle/>
          <a:p>
            <a:fld id="{5CE0EBA2-3046-0746-9906-4A7D0BD7DD5C}" type="datetimeFigureOut">
              <a:rPr lang="en-US" smtClean="0"/>
              <a:t>10/7/2021</a:t>
            </a:fld>
            <a:endParaRPr lang="en-US"/>
          </a:p>
        </p:txBody>
      </p:sp>
      <p:sp>
        <p:nvSpPr>
          <p:cNvPr id="4" name="Footer Placeholder 3">
            <a:extLst>
              <a:ext uri="{FF2B5EF4-FFF2-40B4-BE49-F238E27FC236}">
                <a16:creationId xmlns:a16="http://schemas.microsoft.com/office/drawing/2014/main" id="{0C806993-D0D2-DE4C-B043-8E116DA57315}"/>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43BA36-6128-FA4D-AB66-B46A449890FC}"/>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631791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A5021B-84E0-1240-8A00-99F0D92082EA}"/>
              </a:ext>
            </a:extLst>
          </p:cNvPr>
          <p:cNvSpPr>
            <a:spLocks noGrp="1"/>
          </p:cNvSpPr>
          <p:nvPr>
            <p:ph type="dt" sz="half" idx="10"/>
          </p:nvPr>
        </p:nvSpPr>
        <p:spPr/>
        <p:txBody>
          <a:bodyPr/>
          <a:lstStyle/>
          <a:p>
            <a:fld id="{5CE0EBA2-3046-0746-9906-4A7D0BD7DD5C}" type="datetimeFigureOut">
              <a:rPr lang="en-US" smtClean="0"/>
              <a:t>10/7/2021</a:t>
            </a:fld>
            <a:endParaRPr lang="en-US"/>
          </a:p>
        </p:txBody>
      </p:sp>
      <p:sp>
        <p:nvSpPr>
          <p:cNvPr id="3" name="Footer Placeholder 2">
            <a:extLst>
              <a:ext uri="{FF2B5EF4-FFF2-40B4-BE49-F238E27FC236}">
                <a16:creationId xmlns:a16="http://schemas.microsoft.com/office/drawing/2014/main" id="{99ED16F9-B5B6-0A43-89A1-8F64C5CF5DD3}"/>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4ECAC12-B55F-3A45-8B1B-07DE2B741879}"/>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797946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17F51-2E24-0B4F-A9DA-0BD18BE9BFE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C067FF-820C-8942-9474-A72EAF316C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32FD3A-5EF2-7446-A120-268EC810D8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82A6EB-3448-CE4F-AF1A-4D43B5C275FE}"/>
              </a:ext>
            </a:extLst>
          </p:cNvPr>
          <p:cNvSpPr>
            <a:spLocks noGrp="1"/>
          </p:cNvSpPr>
          <p:nvPr>
            <p:ph type="dt" sz="half" idx="10"/>
          </p:nvPr>
        </p:nvSpPr>
        <p:spPr/>
        <p:txBody>
          <a:bodyPr/>
          <a:lstStyle/>
          <a:p>
            <a:fld id="{5CE0EBA2-3046-0746-9906-4A7D0BD7DD5C}" type="datetimeFigureOut">
              <a:rPr lang="en-US" smtClean="0"/>
              <a:t>10/7/2021</a:t>
            </a:fld>
            <a:endParaRPr lang="en-US"/>
          </a:p>
        </p:txBody>
      </p:sp>
      <p:sp>
        <p:nvSpPr>
          <p:cNvPr id="6" name="Footer Placeholder 5">
            <a:extLst>
              <a:ext uri="{FF2B5EF4-FFF2-40B4-BE49-F238E27FC236}">
                <a16:creationId xmlns:a16="http://schemas.microsoft.com/office/drawing/2014/main" id="{DF219AB4-84C8-4E4C-AAF8-D574284802CC}"/>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522B896-BD26-DA4E-A2EF-0A8789631207}"/>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1109321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6B60-0CBD-1943-B49A-7899E40579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91BDA3-35E0-3A45-AE7C-0C3FDE8B096E}"/>
              </a:ext>
            </a:extLst>
          </p:cNvPr>
          <p:cNvSpPr>
            <a:spLocks noGrp="1"/>
          </p:cNvSpPr>
          <p:nvPr>
            <p:ph type="dt" sz="half" idx="10"/>
          </p:nvPr>
        </p:nvSpPr>
        <p:spPr/>
        <p:txBody>
          <a:bodyPr/>
          <a:lstStyle/>
          <a:p>
            <a:fld id="{5CE0EBA2-3046-0746-9906-4A7D0BD7DD5C}" type="datetimeFigureOut">
              <a:rPr lang="en-US" smtClean="0"/>
              <a:pPr/>
              <a:t>10/7/2021</a:t>
            </a:fld>
            <a:endParaRPr lang="en-US"/>
          </a:p>
        </p:txBody>
      </p:sp>
      <p:sp>
        <p:nvSpPr>
          <p:cNvPr id="4" name="Footer Placeholder 3">
            <a:extLst>
              <a:ext uri="{FF2B5EF4-FFF2-40B4-BE49-F238E27FC236}">
                <a16:creationId xmlns:a16="http://schemas.microsoft.com/office/drawing/2014/main" id="{2FD1D4B9-9C01-B44B-AC6E-DC3D15698F9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0E7067D-A007-B74C-A9C4-10D7C7389711}"/>
              </a:ext>
            </a:extLst>
          </p:cNvPr>
          <p:cNvSpPr>
            <a:spLocks noGrp="1"/>
          </p:cNvSpPr>
          <p:nvPr>
            <p:ph type="sldNum" sz="quarter" idx="12"/>
          </p:nvPr>
        </p:nvSpPr>
        <p:spPr/>
        <p:txBody>
          <a:bodyPr/>
          <a:lstStyle/>
          <a:p>
            <a:fld id="{45B99C00-5FFA-F04F-8FE8-9BDB8AA2D07B}" type="slidenum">
              <a:rPr lang="en-US" smtClean="0"/>
              <a:pPr/>
              <a:t>‹#›</a:t>
            </a:fld>
            <a:endParaRPr lang="en-US"/>
          </a:p>
        </p:txBody>
      </p:sp>
      <p:sp>
        <p:nvSpPr>
          <p:cNvPr id="6" name="Rectangle 5">
            <a:extLst>
              <a:ext uri="{FF2B5EF4-FFF2-40B4-BE49-F238E27FC236}">
                <a16:creationId xmlns:a16="http://schemas.microsoft.com/office/drawing/2014/main" id="{76B1F6D2-841E-9243-B028-5EBF448990B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72B80A7-6D2A-41AB-B724-2DA23DE9B2B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5811462"/>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192988"/>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7F13278-820F-4E48-9439-C950BDFD6D9D}"/>
              </a:ext>
            </a:extLst>
          </p:cNvPr>
          <p:cNvPicPr>
            <a:picLocks noChangeAspect="1"/>
          </p:cNvPicPr>
          <p:nvPr/>
        </p:nvPicPr>
        <p:blipFill>
          <a:blip r:embed="rId15"/>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04BF0AE-BBF4-D54C-B10E-AE1267BF0D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C84AADE-4B0C-DF40-B99D-121D6F3992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F0A495-10E1-F64A-8CA8-6336337F6FD8}"/>
              </a:ext>
            </a:extLst>
          </p:cNvPr>
          <p:cNvSpPr>
            <a:spLocks noGrp="1"/>
          </p:cNvSpPr>
          <p:nvPr>
            <p:ph type="dt" sz="half" idx="2"/>
          </p:nvPr>
        </p:nvSpPr>
        <p:spPr>
          <a:xfrm>
            <a:off x="838200" y="6305654"/>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Lato" panose="020F0502020204030203" pitchFamily="34" charset="77"/>
              </a:defRPr>
            </a:lvl1pPr>
          </a:lstStyle>
          <a:p>
            <a:fld id="{5CE0EBA2-3046-0746-9906-4A7D0BD7DD5C}" type="datetimeFigureOut">
              <a:rPr lang="en-US" smtClean="0"/>
              <a:pPr/>
              <a:t>10/7/2021</a:t>
            </a:fld>
            <a:endParaRPr lang="en-US"/>
          </a:p>
        </p:txBody>
      </p:sp>
      <p:sp>
        <p:nvSpPr>
          <p:cNvPr id="5" name="Footer Placeholder 4">
            <a:extLst>
              <a:ext uri="{FF2B5EF4-FFF2-40B4-BE49-F238E27FC236}">
                <a16:creationId xmlns:a16="http://schemas.microsoft.com/office/drawing/2014/main" id="{AE6441B7-BFAF-CE40-89F9-A724FA530D40}"/>
              </a:ext>
            </a:extLst>
          </p:cNvPr>
          <p:cNvSpPr>
            <a:spLocks noGrp="1"/>
          </p:cNvSpPr>
          <p:nvPr>
            <p:ph type="ftr" sz="quarter" idx="3"/>
          </p:nvPr>
        </p:nvSpPr>
        <p:spPr>
          <a:xfrm>
            <a:off x="4038600" y="6305654"/>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Lato" panose="020F0502020204030203" pitchFamily="34" charset="77"/>
              </a:defRPr>
            </a:lvl1pPr>
          </a:lstStyle>
          <a:p>
            <a:endParaRPr lang="en-US" dirty="0"/>
          </a:p>
        </p:txBody>
      </p:sp>
      <p:sp>
        <p:nvSpPr>
          <p:cNvPr id="6" name="Slide Number Placeholder 5">
            <a:extLst>
              <a:ext uri="{FF2B5EF4-FFF2-40B4-BE49-F238E27FC236}">
                <a16:creationId xmlns:a16="http://schemas.microsoft.com/office/drawing/2014/main" id="{910968CB-DB71-D84A-A08D-7578B00C146B}"/>
              </a:ext>
            </a:extLst>
          </p:cNvPr>
          <p:cNvSpPr>
            <a:spLocks noGrp="1"/>
          </p:cNvSpPr>
          <p:nvPr>
            <p:ph type="sldNum" sz="quarter" idx="4"/>
          </p:nvPr>
        </p:nvSpPr>
        <p:spPr>
          <a:xfrm>
            <a:off x="8610600" y="6305654"/>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Lato" panose="020F0502020204030203" pitchFamily="34" charset="77"/>
              </a:defRPr>
            </a:lvl1pPr>
          </a:lstStyle>
          <a:p>
            <a:fld id="{45B99C00-5FFA-F04F-8FE8-9BDB8AA2D07B}" type="slidenum">
              <a:rPr lang="en-US" smtClean="0"/>
              <a:pPr/>
              <a:t>‹#›</a:t>
            </a:fld>
            <a:endParaRPr lang="en-US"/>
          </a:p>
        </p:txBody>
      </p:sp>
      <p:pic>
        <p:nvPicPr>
          <p:cNvPr id="8" name="Picture 7">
            <a:extLst>
              <a:ext uri="{FF2B5EF4-FFF2-40B4-BE49-F238E27FC236}">
                <a16:creationId xmlns:a16="http://schemas.microsoft.com/office/drawing/2014/main" id="{B4AFB666-D2F7-4051-9AD0-0D51B022FF70}"/>
              </a:ext>
            </a:extLst>
          </p:cNvPr>
          <p:cNvPicPr>
            <a:picLocks noChangeAspect="1"/>
          </p:cNvPicPr>
          <p:nvPr userDrawn="1"/>
        </p:nvPicPr>
        <p:blipFill>
          <a:blip r:embed="rId15"/>
          <a:srcRect/>
          <a:stretch/>
        </p:blipFill>
        <p:spPr>
          <a:xfrm>
            <a:off x="0" y="0"/>
            <a:ext cx="12192000" cy="6858000"/>
          </a:xfrm>
          <a:prstGeom prst="rect">
            <a:avLst/>
          </a:prstGeom>
        </p:spPr>
      </p:pic>
    </p:spTree>
    <p:extLst>
      <p:ext uri="{BB962C8B-B14F-4D97-AF65-F5344CB8AC3E}">
        <p14:creationId xmlns:p14="http://schemas.microsoft.com/office/powerpoint/2010/main" val="103053475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61" r:id="rId13"/>
  </p:sldLayoutIdLst>
  <p:txStyles>
    <p:titleStyle>
      <a:lvl1pPr algn="l" defTabSz="914400" rtl="0" eaLnBrk="1" latinLnBrk="0" hangingPunct="1">
        <a:lnSpc>
          <a:spcPct val="90000"/>
        </a:lnSpc>
        <a:spcBef>
          <a:spcPct val="0"/>
        </a:spcBef>
        <a:buNone/>
        <a:defRPr sz="4400" b="1" i="0" kern="1200">
          <a:solidFill>
            <a:schemeClr val="tx1"/>
          </a:solidFill>
          <a:latin typeface="Lato Black" panose="020F050202020403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6691157"/>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FAB930"/>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328736" y="1610058"/>
            <a:ext cx="5461348" cy="523220"/>
          </a:xfrm>
          <a:prstGeom prst="rect">
            <a:avLst/>
          </a:prstGeom>
          <a:noFill/>
        </p:spPr>
        <p:txBody>
          <a:bodyPr wrap="square">
            <a:spAutoFit/>
          </a:bodyPr>
          <a:lstStyle/>
          <a:p>
            <a:r>
              <a:rPr lang="en-GB" sz="2800" dirty="0">
                <a:solidFill>
                  <a:srgbClr val="002060"/>
                </a:solidFill>
              </a:rPr>
              <a:t>OPENING WORSHIP</a:t>
            </a:r>
          </a:p>
        </p:txBody>
      </p:sp>
      <p:sp>
        <p:nvSpPr>
          <p:cNvPr id="9" name="TextBox 8">
            <a:extLst>
              <a:ext uri="{FF2B5EF4-FFF2-40B4-BE49-F238E27FC236}">
                <a16:creationId xmlns:a16="http://schemas.microsoft.com/office/drawing/2014/main" id="{03C9DAC4-BB69-4DBD-BBEB-CBBE4AA3BC93}"/>
              </a:ext>
            </a:extLst>
          </p:cNvPr>
          <p:cNvSpPr txBox="1"/>
          <p:nvPr/>
        </p:nvSpPr>
        <p:spPr>
          <a:xfrm>
            <a:off x="328736" y="2510637"/>
            <a:ext cx="6348109" cy="3785652"/>
          </a:xfrm>
          <a:prstGeom prst="rect">
            <a:avLst/>
          </a:prstGeom>
          <a:noFill/>
        </p:spPr>
        <p:txBody>
          <a:bodyPr wrap="square">
            <a:spAutoFit/>
          </a:bodyPr>
          <a:lstStyle/>
          <a:p>
            <a:r>
              <a:rPr lang="en-GB" sz="2400" dirty="0">
                <a:solidFill>
                  <a:srgbClr val="FAB930"/>
                </a:solidFill>
              </a:rPr>
              <a:t>Listen to the words</a:t>
            </a:r>
          </a:p>
          <a:p>
            <a:r>
              <a:rPr lang="en-GB" sz="2400" dirty="0">
                <a:solidFill>
                  <a:srgbClr val="FAB930"/>
                </a:solidFill>
              </a:rPr>
              <a:t>of the risen Christ:</a:t>
            </a:r>
          </a:p>
          <a:p>
            <a:r>
              <a:rPr lang="en-GB" sz="2400" dirty="0">
                <a:solidFill>
                  <a:srgbClr val="FAB930"/>
                </a:solidFill>
              </a:rPr>
              <a:t>peace be with you.</a:t>
            </a:r>
          </a:p>
          <a:p>
            <a:r>
              <a:rPr lang="en-GB" sz="2400" dirty="0">
                <a:solidFill>
                  <a:srgbClr val="FAB930"/>
                </a:solidFill>
              </a:rPr>
              <a:t>Come and see his hands</a:t>
            </a:r>
          </a:p>
          <a:p>
            <a:r>
              <a:rPr lang="en-GB" sz="2400" dirty="0">
                <a:solidFill>
                  <a:srgbClr val="FAB930"/>
                </a:solidFill>
              </a:rPr>
              <a:t>and the wound in his side:</a:t>
            </a:r>
          </a:p>
          <a:p>
            <a:r>
              <a:rPr lang="en-GB" sz="2400" dirty="0">
                <a:solidFill>
                  <a:srgbClr val="FAB930"/>
                </a:solidFill>
              </a:rPr>
              <a:t>peace be with you.</a:t>
            </a:r>
          </a:p>
          <a:p>
            <a:r>
              <a:rPr lang="en-GB" sz="2400" dirty="0">
                <a:solidFill>
                  <a:srgbClr val="FAB930"/>
                </a:solidFill>
              </a:rPr>
              <a:t>With the eyes of faith</a:t>
            </a:r>
          </a:p>
          <a:p>
            <a:r>
              <a:rPr lang="en-GB" sz="2400" dirty="0">
                <a:solidFill>
                  <a:srgbClr val="FAB930"/>
                </a:solidFill>
              </a:rPr>
              <a:t>are you ready to see?</a:t>
            </a:r>
          </a:p>
          <a:p>
            <a:r>
              <a:rPr lang="en-GB" sz="2400" dirty="0">
                <a:solidFill>
                  <a:srgbClr val="FAB930"/>
                </a:solidFill>
              </a:rPr>
              <a:t>Peace be with you.</a:t>
            </a:r>
          </a:p>
          <a:p>
            <a:endParaRPr lang="en-GB" sz="2400" dirty="0">
              <a:solidFill>
                <a:srgbClr val="FAB930"/>
              </a:solidFill>
            </a:endParaRPr>
          </a:p>
        </p:txBody>
      </p:sp>
      <p:pic>
        <p:nvPicPr>
          <p:cNvPr id="8" name="Picture 7" descr="Icon&#10;&#10;Description automatically generated">
            <a:extLst>
              <a:ext uri="{FF2B5EF4-FFF2-40B4-BE49-F238E27FC236}">
                <a16:creationId xmlns:a16="http://schemas.microsoft.com/office/drawing/2014/main" id="{D6B02546-D1BF-41BF-9291-B98A73FC596E}"/>
              </a:ext>
            </a:extLst>
          </p:cNvPr>
          <p:cNvPicPr>
            <a:picLocks noChangeAspect="1"/>
          </p:cNvPicPr>
          <p:nvPr/>
        </p:nvPicPr>
        <p:blipFill>
          <a:blip r:embed="rId3"/>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CAF6C573-D0D4-4536-BB0F-6E7FF8CDAF49}"/>
              </a:ext>
            </a:extLst>
          </p:cNvPr>
          <p:cNvPicPr>
            <a:picLocks noChangeAspect="1"/>
          </p:cNvPicPr>
          <p:nvPr/>
        </p:nvPicPr>
        <p:blipFill>
          <a:blip r:embed="rId4">
            <a:alphaModFix amt="70000"/>
          </a:blip>
          <a:srcRect/>
          <a:stretch/>
        </p:blipFill>
        <p:spPr>
          <a:xfrm>
            <a:off x="6629400" y="-83863"/>
            <a:ext cx="5562600" cy="6953249"/>
          </a:xfrm>
          <a:prstGeom prst="rect">
            <a:avLst/>
          </a:prstGeom>
        </p:spPr>
      </p:pic>
    </p:spTree>
    <p:extLst>
      <p:ext uri="{BB962C8B-B14F-4D97-AF65-F5344CB8AC3E}">
        <p14:creationId xmlns:p14="http://schemas.microsoft.com/office/powerpoint/2010/main" val="397816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679462" y="1609533"/>
            <a:ext cx="6735945" cy="523220"/>
          </a:xfrm>
          <a:prstGeom prst="rect">
            <a:avLst/>
          </a:prstGeom>
          <a:noFill/>
        </p:spPr>
        <p:txBody>
          <a:bodyPr wrap="square">
            <a:spAutoFit/>
          </a:bodyPr>
          <a:lstStyle/>
          <a:p>
            <a:r>
              <a:rPr lang="en-GB" sz="2800" dirty="0">
                <a:solidFill>
                  <a:srgbClr val="002060"/>
                </a:solidFill>
              </a:rPr>
              <a:t>DISCOVERY BIBLE STUDY QUESTIONS</a:t>
            </a:r>
          </a:p>
        </p:txBody>
      </p:sp>
      <p:sp>
        <p:nvSpPr>
          <p:cNvPr id="8" name="TextBox 7">
            <a:extLst>
              <a:ext uri="{FF2B5EF4-FFF2-40B4-BE49-F238E27FC236}">
                <a16:creationId xmlns:a16="http://schemas.microsoft.com/office/drawing/2014/main" id="{72263A59-9DCB-4249-A2B2-D303DFB80CF9}"/>
              </a:ext>
            </a:extLst>
          </p:cNvPr>
          <p:cNvSpPr txBox="1"/>
          <p:nvPr/>
        </p:nvSpPr>
        <p:spPr>
          <a:xfrm>
            <a:off x="695044" y="2201023"/>
            <a:ext cx="11079421" cy="2308324"/>
          </a:xfrm>
          <a:prstGeom prst="rect">
            <a:avLst/>
          </a:prstGeom>
          <a:noFill/>
        </p:spPr>
        <p:txBody>
          <a:bodyPr wrap="square">
            <a:spAutoFit/>
          </a:bodyPr>
          <a:lstStyle/>
          <a:p>
            <a:r>
              <a:rPr lang="en-GB" sz="2400" dirty="0">
                <a:solidFill>
                  <a:srgbClr val="FAB930"/>
                </a:solidFill>
              </a:rPr>
              <a:t>What do we learn about God?</a:t>
            </a:r>
          </a:p>
          <a:p>
            <a:r>
              <a:rPr lang="en-GB" sz="2400" dirty="0">
                <a:solidFill>
                  <a:srgbClr val="FAB930"/>
                </a:solidFill>
              </a:rPr>
              <a:t>What do we learn about humanity?</a:t>
            </a:r>
          </a:p>
          <a:p>
            <a:r>
              <a:rPr lang="en-GB" sz="2400" dirty="0">
                <a:solidFill>
                  <a:srgbClr val="FAB930"/>
                </a:solidFill>
              </a:rPr>
              <a:t>What does this passage say about obedience?</a:t>
            </a:r>
          </a:p>
          <a:p>
            <a:r>
              <a:rPr lang="en-GB" sz="2400" dirty="0">
                <a:solidFill>
                  <a:srgbClr val="FAB930"/>
                </a:solidFill>
              </a:rPr>
              <a:t>In the light of what we now know about this passage, what is God calling you to do? (I will……..)</a:t>
            </a:r>
          </a:p>
          <a:p>
            <a:r>
              <a:rPr lang="en-GB" sz="2400" dirty="0">
                <a:solidFill>
                  <a:srgbClr val="FAB930"/>
                </a:solidFill>
              </a:rPr>
              <a:t>Who might you share this story with this week?</a:t>
            </a:r>
          </a:p>
        </p:txBody>
      </p:sp>
      <p:pic>
        <p:nvPicPr>
          <p:cNvPr id="2" name="Picture 1" descr="Your Year of the Bible Can Start Now">
            <a:extLst>
              <a:ext uri="{FF2B5EF4-FFF2-40B4-BE49-F238E27FC236}">
                <a16:creationId xmlns:a16="http://schemas.microsoft.com/office/drawing/2014/main" id="{341D686E-96A8-4FDE-9EDC-161D588A9551}"/>
              </a:ext>
            </a:extLst>
          </p:cNvPr>
          <p:cNvPicPr/>
          <p:nvPr/>
        </p:nvPicPr>
        <p:blipFill rotWithShape="1">
          <a:blip r:embed="rId3">
            <a:extLst>
              <a:ext uri="{28A0092B-C50C-407E-A947-70E740481C1C}">
                <a14:useLocalDpi xmlns:a14="http://schemas.microsoft.com/office/drawing/2010/main" val="0"/>
              </a:ext>
            </a:extLst>
          </a:blip>
          <a:srcRect t="10670" b="22382"/>
          <a:stretch/>
        </p:blipFill>
        <p:spPr bwMode="auto">
          <a:xfrm>
            <a:off x="0" y="4725248"/>
            <a:ext cx="12192000" cy="3901858"/>
          </a:xfrm>
          <a:prstGeom prst="rect">
            <a:avLst/>
          </a:prstGeom>
          <a:noFill/>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98AB0C28-EB6F-4DC1-853F-90B88BFC4225}"/>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FAB930"/>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0" name="Picture 9" descr="Icon&#10;&#10;Description automatically generated">
            <a:extLst>
              <a:ext uri="{FF2B5EF4-FFF2-40B4-BE49-F238E27FC236}">
                <a16:creationId xmlns:a16="http://schemas.microsoft.com/office/drawing/2014/main" id="{CB06AC91-433E-4948-9C2C-053510558B8C}"/>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5096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328736" y="1610058"/>
            <a:ext cx="5461348" cy="523220"/>
          </a:xfrm>
          <a:prstGeom prst="rect">
            <a:avLst/>
          </a:prstGeom>
          <a:noFill/>
        </p:spPr>
        <p:txBody>
          <a:bodyPr wrap="square">
            <a:spAutoFit/>
          </a:bodyPr>
          <a:lstStyle/>
          <a:p>
            <a:r>
              <a:rPr lang="en-GB" sz="2800" dirty="0">
                <a:solidFill>
                  <a:srgbClr val="002060"/>
                </a:solidFill>
              </a:rPr>
              <a:t>CLOSING PRAYER</a:t>
            </a:r>
          </a:p>
        </p:txBody>
      </p:sp>
      <p:pic>
        <p:nvPicPr>
          <p:cNvPr id="4098" name="Picture 2" descr="closeup photo of person raising both arms">
            <a:extLst>
              <a:ext uri="{FF2B5EF4-FFF2-40B4-BE49-F238E27FC236}">
                <a16:creationId xmlns:a16="http://schemas.microsoft.com/office/drawing/2014/main" id="{17037F2B-70D9-4C65-A5F1-9608E422834C}"/>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l="28254" r="24757"/>
          <a:stretch/>
        </p:blipFill>
        <p:spPr bwMode="auto">
          <a:xfrm>
            <a:off x="7590772" y="0"/>
            <a:ext cx="4601227" cy="697182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1A69E99-C217-47A5-A88C-53FB2D7AA7B9}"/>
              </a:ext>
            </a:extLst>
          </p:cNvPr>
          <p:cNvSpPr txBox="1"/>
          <p:nvPr/>
        </p:nvSpPr>
        <p:spPr>
          <a:xfrm>
            <a:off x="328736" y="2408276"/>
            <a:ext cx="6360163" cy="3785652"/>
          </a:xfrm>
          <a:prstGeom prst="rect">
            <a:avLst/>
          </a:prstGeom>
          <a:noFill/>
        </p:spPr>
        <p:txBody>
          <a:bodyPr wrap="square">
            <a:spAutoFit/>
          </a:bodyPr>
          <a:lstStyle/>
          <a:p>
            <a:r>
              <a:rPr lang="en-GB" sz="2400" dirty="0">
                <a:solidFill>
                  <a:srgbClr val="FAB930"/>
                </a:solidFill>
              </a:rPr>
              <a:t>2 Corinthians 4: 16-18:  </a:t>
            </a:r>
          </a:p>
          <a:p>
            <a:endParaRPr lang="en-GB" sz="2400" dirty="0">
              <a:solidFill>
                <a:srgbClr val="FAB930"/>
              </a:solidFill>
            </a:endParaRPr>
          </a:p>
          <a:p>
            <a:r>
              <a:rPr lang="en-GB" sz="2400" dirty="0">
                <a:solidFill>
                  <a:srgbClr val="FAB930"/>
                </a:solidFill>
              </a:rPr>
              <a:t>16 Therefore we do not lose heart. Though outwardly we are wasting away, yet inwardly we are being renewed day by day. 17 For our light and momentary troubles are achieving for us an eternal glory that far outweighs them all. 18 So we fix our eyes not on what is seen, but on what is unseen, since what is seen is temporary, but what is unseen is eternal.</a:t>
            </a:r>
          </a:p>
        </p:txBody>
      </p:sp>
      <p:sp>
        <p:nvSpPr>
          <p:cNvPr id="10" name="TextBox 9">
            <a:extLst>
              <a:ext uri="{FF2B5EF4-FFF2-40B4-BE49-F238E27FC236}">
                <a16:creationId xmlns:a16="http://schemas.microsoft.com/office/drawing/2014/main" id="{4789230A-5B42-4878-973B-F165B0C69C43}"/>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FAB930"/>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1" name="Picture 10" descr="Icon&#10;&#10;Description automatically generated">
            <a:extLst>
              <a:ext uri="{FF2B5EF4-FFF2-40B4-BE49-F238E27FC236}">
                <a16:creationId xmlns:a16="http://schemas.microsoft.com/office/drawing/2014/main" id="{FB31D269-0C3C-4BBC-86AC-99EACC064E06}"/>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37319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328736" y="1610058"/>
            <a:ext cx="5461348" cy="523220"/>
          </a:xfrm>
          <a:prstGeom prst="rect">
            <a:avLst/>
          </a:prstGeom>
          <a:noFill/>
        </p:spPr>
        <p:txBody>
          <a:bodyPr wrap="square">
            <a:spAutoFit/>
          </a:bodyPr>
          <a:lstStyle/>
          <a:p>
            <a:r>
              <a:rPr lang="en-GB" sz="2800" dirty="0">
                <a:solidFill>
                  <a:srgbClr val="002060"/>
                </a:solidFill>
              </a:rPr>
              <a:t>CLOSING PRAYER</a:t>
            </a:r>
          </a:p>
        </p:txBody>
      </p:sp>
      <p:pic>
        <p:nvPicPr>
          <p:cNvPr id="4098" name="Picture 2" descr="closeup photo of person raising both arms">
            <a:extLst>
              <a:ext uri="{FF2B5EF4-FFF2-40B4-BE49-F238E27FC236}">
                <a16:creationId xmlns:a16="http://schemas.microsoft.com/office/drawing/2014/main" id="{17037F2B-70D9-4C65-A5F1-9608E422834C}"/>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l="28254" r="24757"/>
          <a:stretch/>
        </p:blipFill>
        <p:spPr bwMode="auto">
          <a:xfrm>
            <a:off x="7590772" y="0"/>
            <a:ext cx="4601227" cy="697182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1A69E99-C217-47A5-A88C-53FB2D7AA7B9}"/>
              </a:ext>
            </a:extLst>
          </p:cNvPr>
          <p:cNvSpPr txBox="1"/>
          <p:nvPr/>
        </p:nvSpPr>
        <p:spPr>
          <a:xfrm>
            <a:off x="330265" y="2408276"/>
            <a:ext cx="6360163" cy="4401205"/>
          </a:xfrm>
          <a:prstGeom prst="rect">
            <a:avLst/>
          </a:prstGeom>
          <a:noFill/>
        </p:spPr>
        <p:txBody>
          <a:bodyPr wrap="square">
            <a:spAutoFit/>
          </a:bodyPr>
          <a:lstStyle/>
          <a:p>
            <a:r>
              <a:rPr lang="en-GB" sz="2000" dirty="0">
                <a:solidFill>
                  <a:srgbClr val="FAB930"/>
                </a:solidFill>
              </a:rPr>
              <a:t>Prayer from “Hearts on fire- praying with Jesuits”.</a:t>
            </a:r>
          </a:p>
          <a:p>
            <a:r>
              <a:rPr lang="en-GB" sz="2000" dirty="0">
                <a:solidFill>
                  <a:srgbClr val="FAB930"/>
                </a:solidFill>
              </a:rPr>
              <a:t> </a:t>
            </a:r>
          </a:p>
          <a:p>
            <a:r>
              <a:rPr lang="en-GB" sz="2000" dirty="0">
                <a:solidFill>
                  <a:srgbClr val="FAB930"/>
                </a:solidFill>
              </a:rPr>
              <a:t>Jesus Christ, may your death be my life </a:t>
            </a:r>
          </a:p>
          <a:p>
            <a:r>
              <a:rPr lang="en-GB" sz="2000" dirty="0">
                <a:solidFill>
                  <a:srgbClr val="FAB930"/>
                </a:solidFill>
              </a:rPr>
              <a:t>and in your dying may I learn how to live. </a:t>
            </a:r>
          </a:p>
          <a:p>
            <a:r>
              <a:rPr lang="en-GB" sz="2000" dirty="0">
                <a:solidFill>
                  <a:srgbClr val="FAB930"/>
                </a:solidFill>
              </a:rPr>
              <a:t>May your struggles be my rest,</a:t>
            </a:r>
          </a:p>
          <a:p>
            <a:r>
              <a:rPr lang="en-GB" sz="2000" dirty="0">
                <a:solidFill>
                  <a:srgbClr val="FAB930"/>
                </a:solidFill>
              </a:rPr>
              <a:t>your human weakness be my courage, </a:t>
            </a:r>
          </a:p>
          <a:p>
            <a:r>
              <a:rPr lang="en-GB" sz="2000" dirty="0">
                <a:solidFill>
                  <a:srgbClr val="FAB930"/>
                </a:solidFill>
              </a:rPr>
              <a:t>your embarrassment my honour, </a:t>
            </a:r>
          </a:p>
          <a:p>
            <a:r>
              <a:rPr lang="en-GB" sz="2000" dirty="0">
                <a:solidFill>
                  <a:srgbClr val="FAB930"/>
                </a:solidFill>
              </a:rPr>
              <a:t>your passion my delight, </a:t>
            </a:r>
          </a:p>
          <a:p>
            <a:r>
              <a:rPr lang="en-GB" sz="2000" dirty="0">
                <a:solidFill>
                  <a:srgbClr val="FAB930"/>
                </a:solidFill>
              </a:rPr>
              <a:t>your sadness my joy, </a:t>
            </a:r>
          </a:p>
          <a:p>
            <a:r>
              <a:rPr lang="en-GB" sz="2000" dirty="0">
                <a:solidFill>
                  <a:srgbClr val="FAB930"/>
                </a:solidFill>
              </a:rPr>
              <a:t>in your humiliation may I be exalted. </a:t>
            </a:r>
          </a:p>
          <a:p>
            <a:r>
              <a:rPr lang="en-GB" sz="2000" dirty="0">
                <a:solidFill>
                  <a:srgbClr val="FAB930"/>
                </a:solidFill>
              </a:rPr>
              <a:t>In a word, may I find all my blessings in your trials. </a:t>
            </a:r>
          </a:p>
          <a:p>
            <a:r>
              <a:rPr lang="en-GB" sz="2000" b="1" dirty="0">
                <a:solidFill>
                  <a:srgbClr val="FAB930"/>
                </a:solidFill>
              </a:rPr>
              <a:t>Amen. </a:t>
            </a:r>
          </a:p>
          <a:p>
            <a:endParaRPr lang="en-GB" sz="2000" dirty="0">
              <a:solidFill>
                <a:srgbClr val="FAB930"/>
              </a:solidFill>
            </a:endParaRPr>
          </a:p>
          <a:p>
            <a:r>
              <a:rPr lang="en-GB" sz="2000" dirty="0">
                <a:solidFill>
                  <a:srgbClr val="FAB930"/>
                </a:solidFill>
              </a:rPr>
              <a:t>.</a:t>
            </a:r>
          </a:p>
        </p:txBody>
      </p:sp>
      <p:sp>
        <p:nvSpPr>
          <p:cNvPr id="10" name="TextBox 9">
            <a:extLst>
              <a:ext uri="{FF2B5EF4-FFF2-40B4-BE49-F238E27FC236}">
                <a16:creationId xmlns:a16="http://schemas.microsoft.com/office/drawing/2014/main" id="{4789230A-5B42-4878-973B-F165B0C69C43}"/>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FAB930"/>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1" name="Picture 10" descr="Icon&#10;&#10;Description automatically generated">
            <a:extLst>
              <a:ext uri="{FF2B5EF4-FFF2-40B4-BE49-F238E27FC236}">
                <a16:creationId xmlns:a16="http://schemas.microsoft.com/office/drawing/2014/main" id="{FB31D269-0C3C-4BBC-86AC-99EACC064E06}"/>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44304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FAB930"/>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328736" y="1610058"/>
            <a:ext cx="5461348" cy="523220"/>
          </a:xfrm>
          <a:prstGeom prst="rect">
            <a:avLst/>
          </a:prstGeom>
          <a:noFill/>
        </p:spPr>
        <p:txBody>
          <a:bodyPr wrap="square">
            <a:spAutoFit/>
          </a:bodyPr>
          <a:lstStyle/>
          <a:p>
            <a:r>
              <a:rPr lang="en-GB" sz="2800" dirty="0">
                <a:solidFill>
                  <a:srgbClr val="002060"/>
                </a:solidFill>
              </a:rPr>
              <a:t>OPENING WORSHIP</a:t>
            </a:r>
          </a:p>
        </p:txBody>
      </p:sp>
      <p:sp>
        <p:nvSpPr>
          <p:cNvPr id="9" name="TextBox 8">
            <a:extLst>
              <a:ext uri="{FF2B5EF4-FFF2-40B4-BE49-F238E27FC236}">
                <a16:creationId xmlns:a16="http://schemas.microsoft.com/office/drawing/2014/main" id="{03C9DAC4-BB69-4DBD-BBEB-CBBE4AA3BC93}"/>
              </a:ext>
            </a:extLst>
          </p:cNvPr>
          <p:cNvSpPr txBox="1"/>
          <p:nvPr/>
        </p:nvSpPr>
        <p:spPr>
          <a:xfrm>
            <a:off x="328736" y="2510637"/>
            <a:ext cx="6348109" cy="3416320"/>
          </a:xfrm>
          <a:prstGeom prst="rect">
            <a:avLst/>
          </a:prstGeom>
          <a:noFill/>
        </p:spPr>
        <p:txBody>
          <a:bodyPr wrap="square">
            <a:spAutoFit/>
          </a:bodyPr>
          <a:lstStyle/>
          <a:p>
            <a:r>
              <a:rPr lang="en-GB" sz="2400" dirty="0">
                <a:solidFill>
                  <a:srgbClr val="FAB930"/>
                </a:solidFill>
              </a:rPr>
              <a:t>Come with all your doubts</a:t>
            </a:r>
          </a:p>
          <a:p>
            <a:r>
              <a:rPr lang="en-GB" sz="2400" dirty="0">
                <a:solidFill>
                  <a:srgbClr val="FAB930"/>
                </a:solidFill>
              </a:rPr>
              <a:t>for it’s time to believe:</a:t>
            </a:r>
          </a:p>
          <a:p>
            <a:r>
              <a:rPr lang="en-GB" sz="2400" dirty="0">
                <a:solidFill>
                  <a:srgbClr val="FAB930"/>
                </a:solidFill>
              </a:rPr>
              <a:t>peace be with you,</a:t>
            </a:r>
          </a:p>
          <a:p>
            <a:r>
              <a:rPr lang="en-GB" sz="2400" dirty="0">
                <a:solidFill>
                  <a:srgbClr val="FAB930"/>
                </a:solidFill>
              </a:rPr>
              <a:t>peace be with you.</a:t>
            </a:r>
          </a:p>
          <a:p>
            <a:r>
              <a:rPr lang="en-GB" sz="2400" dirty="0">
                <a:solidFill>
                  <a:srgbClr val="FAB930"/>
                </a:solidFill>
              </a:rPr>
              <a:t>Let the breath of God now fill me;</a:t>
            </a:r>
          </a:p>
          <a:p>
            <a:r>
              <a:rPr lang="en-GB" sz="2400" dirty="0">
                <a:solidFill>
                  <a:srgbClr val="FAB930"/>
                </a:solidFill>
              </a:rPr>
              <a:t>wholeness, fullness, life within me.</a:t>
            </a:r>
          </a:p>
          <a:p>
            <a:r>
              <a:rPr lang="en-GB" sz="2400" dirty="0">
                <a:solidFill>
                  <a:srgbClr val="FAB930"/>
                </a:solidFill>
              </a:rPr>
              <a:t>Full forgiveness given freely,</a:t>
            </a:r>
          </a:p>
          <a:p>
            <a:r>
              <a:rPr lang="en-GB" sz="2400" dirty="0">
                <a:solidFill>
                  <a:srgbClr val="FAB930"/>
                </a:solidFill>
              </a:rPr>
              <a:t>I receive as Jesus sends me.</a:t>
            </a:r>
          </a:p>
          <a:p>
            <a:endParaRPr lang="en-GB" sz="2400" dirty="0">
              <a:solidFill>
                <a:srgbClr val="FAB930"/>
              </a:solidFill>
            </a:endParaRPr>
          </a:p>
        </p:txBody>
      </p:sp>
      <p:pic>
        <p:nvPicPr>
          <p:cNvPr id="8" name="Picture 7" descr="Icon&#10;&#10;Description automatically generated">
            <a:extLst>
              <a:ext uri="{FF2B5EF4-FFF2-40B4-BE49-F238E27FC236}">
                <a16:creationId xmlns:a16="http://schemas.microsoft.com/office/drawing/2014/main" id="{D6B02546-D1BF-41BF-9291-B98A73FC596E}"/>
              </a:ext>
            </a:extLst>
          </p:cNvPr>
          <p:cNvPicPr>
            <a:picLocks noChangeAspect="1"/>
          </p:cNvPicPr>
          <p:nvPr/>
        </p:nvPicPr>
        <p:blipFill>
          <a:blip r:embed="rId3"/>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5D4A1D6F-BA30-4F87-ABFC-7F0312EA44FD}"/>
              </a:ext>
            </a:extLst>
          </p:cNvPr>
          <p:cNvPicPr>
            <a:picLocks noChangeAspect="1"/>
          </p:cNvPicPr>
          <p:nvPr/>
        </p:nvPicPr>
        <p:blipFill>
          <a:blip r:embed="rId4">
            <a:alphaModFix amt="70000"/>
          </a:blip>
          <a:srcRect/>
          <a:stretch/>
        </p:blipFill>
        <p:spPr>
          <a:xfrm>
            <a:off x="6629400" y="-83863"/>
            <a:ext cx="5562600" cy="6953249"/>
          </a:xfrm>
          <a:prstGeom prst="rect">
            <a:avLst/>
          </a:prstGeom>
        </p:spPr>
      </p:pic>
    </p:spTree>
    <p:extLst>
      <p:ext uri="{BB962C8B-B14F-4D97-AF65-F5344CB8AC3E}">
        <p14:creationId xmlns:p14="http://schemas.microsoft.com/office/powerpoint/2010/main" val="293123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679463" y="1609533"/>
            <a:ext cx="6197326" cy="523220"/>
          </a:xfrm>
          <a:prstGeom prst="rect">
            <a:avLst/>
          </a:prstGeom>
          <a:noFill/>
        </p:spPr>
        <p:txBody>
          <a:bodyPr wrap="square">
            <a:spAutoFit/>
          </a:bodyPr>
          <a:lstStyle/>
          <a:p>
            <a:r>
              <a:rPr lang="en-GB" sz="2800" dirty="0">
                <a:solidFill>
                  <a:srgbClr val="002060"/>
                </a:solidFill>
              </a:rPr>
              <a:t>AIMS OF THIS SESSION (5)</a:t>
            </a:r>
          </a:p>
        </p:txBody>
      </p:sp>
      <p:sp>
        <p:nvSpPr>
          <p:cNvPr id="8" name="TextBox 7">
            <a:extLst>
              <a:ext uri="{FF2B5EF4-FFF2-40B4-BE49-F238E27FC236}">
                <a16:creationId xmlns:a16="http://schemas.microsoft.com/office/drawing/2014/main" id="{72263A59-9DCB-4249-A2B2-D303DFB80CF9}"/>
              </a:ext>
            </a:extLst>
          </p:cNvPr>
          <p:cNvSpPr txBox="1"/>
          <p:nvPr/>
        </p:nvSpPr>
        <p:spPr>
          <a:xfrm>
            <a:off x="679463" y="2407226"/>
            <a:ext cx="7820983" cy="3539430"/>
          </a:xfrm>
          <a:prstGeom prst="rect">
            <a:avLst/>
          </a:prstGeom>
          <a:noFill/>
        </p:spPr>
        <p:txBody>
          <a:bodyPr wrap="square">
            <a:spAutoFit/>
          </a:bodyPr>
          <a:lstStyle/>
          <a:p>
            <a:pPr marL="342900" indent="-342900">
              <a:buFont typeface="Arial" panose="020B0604020202020204" pitchFamily="34" charset="0"/>
              <a:buChar char="•"/>
            </a:pPr>
            <a:r>
              <a:rPr lang="en-GB" sz="2800" dirty="0">
                <a:solidFill>
                  <a:srgbClr val="FAB930"/>
                </a:solidFill>
              </a:rPr>
              <a:t>To understand the reasons Christians still struggle in life.</a:t>
            </a:r>
          </a:p>
          <a:p>
            <a:pPr marL="342900" indent="-342900">
              <a:buFont typeface="Arial" panose="020B0604020202020204" pitchFamily="34" charset="0"/>
              <a:buChar char="•"/>
            </a:pPr>
            <a:r>
              <a:rPr lang="en-GB" sz="2800" dirty="0">
                <a:solidFill>
                  <a:srgbClr val="FAB930"/>
                </a:solidFill>
              </a:rPr>
              <a:t>To understand the significance of, and evidence for, Jesus' resurrection.</a:t>
            </a:r>
          </a:p>
          <a:p>
            <a:pPr marL="342900" indent="-342900">
              <a:buFont typeface="Arial" panose="020B0604020202020204" pitchFamily="34" charset="0"/>
              <a:buChar char="•"/>
            </a:pPr>
            <a:r>
              <a:rPr lang="en-GB" sz="2800" dirty="0">
                <a:solidFill>
                  <a:srgbClr val="FAB930"/>
                </a:solidFill>
              </a:rPr>
              <a:t>To understand the nature of Christian hope beyond death.</a:t>
            </a:r>
          </a:p>
          <a:p>
            <a:pPr marL="342900" indent="-342900">
              <a:buFont typeface="Arial" panose="020B0604020202020204" pitchFamily="34" charset="0"/>
              <a:buChar char="•"/>
            </a:pPr>
            <a:r>
              <a:rPr lang="en-GB" sz="2800">
                <a:solidFill>
                  <a:srgbClr val="FAB930"/>
                </a:solidFill>
              </a:rPr>
              <a:t>To approach </a:t>
            </a:r>
            <a:r>
              <a:rPr lang="en-GB" sz="2800" dirty="0">
                <a:solidFill>
                  <a:srgbClr val="FAB930"/>
                </a:solidFill>
              </a:rPr>
              <a:t>my own mortality in the light of hope in my lived experience.</a:t>
            </a:r>
          </a:p>
        </p:txBody>
      </p:sp>
      <p:sp>
        <p:nvSpPr>
          <p:cNvPr id="9" name="TextBox 8">
            <a:extLst>
              <a:ext uri="{FF2B5EF4-FFF2-40B4-BE49-F238E27FC236}">
                <a16:creationId xmlns:a16="http://schemas.microsoft.com/office/drawing/2014/main" id="{E9C5E941-1F7B-4F83-85B5-B7694DEA66F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FAB930"/>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0" name="Picture 9" descr="Icon&#10;&#10;Description automatically generated">
            <a:extLst>
              <a:ext uri="{FF2B5EF4-FFF2-40B4-BE49-F238E27FC236}">
                <a16:creationId xmlns:a16="http://schemas.microsoft.com/office/drawing/2014/main" id="{C6EE829E-7B52-462F-B0BE-4ECE76AB32DB}"/>
              </a:ext>
            </a:extLst>
          </p:cNvPr>
          <p:cNvPicPr>
            <a:picLocks noChangeAspect="1"/>
          </p:cNvPicPr>
          <p:nvPr/>
        </p:nvPicPr>
        <p:blipFill>
          <a:blip r:embed="rId3"/>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E0759AF8-7B8A-4186-AE20-D8D623C71F24}"/>
              </a:ext>
            </a:extLst>
          </p:cNvPr>
          <p:cNvPicPr>
            <a:picLocks noChangeAspect="1"/>
          </p:cNvPicPr>
          <p:nvPr/>
        </p:nvPicPr>
        <p:blipFill rotWithShape="1">
          <a:blip r:embed="rId4"/>
          <a:srcRect l="25062" r="26632"/>
          <a:stretch/>
        </p:blipFill>
        <p:spPr>
          <a:xfrm>
            <a:off x="8500446" y="1609533"/>
            <a:ext cx="3346136" cy="4618023"/>
          </a:xfrm>
          <a:prstGeom prst="rect">
            <a:avLst/>
          </a:prstGeom>
        </p:spPr>
      </p:pic>
    </p:spTree>
    <p:extLst>
      <p:ext uri="{BB962C8B-B14F-4D97-AF65-F5344CB8AC3E}">
        <p14:creationId xmlns:p14="http://schemas.microsoft.com/office/powerpoint/2010/main" val="337132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679462" y="1609533"/>
            <a:ext cx="6735945" cy="523220"/>
          </a:xfrm>
          <a:prstGeom prst="rect">
            <a:avLst/>
          </a:prstGeom>
          <a:noFill/>
        </p:spPr>
        <p:txBody>
          <a:bodyPr wrap="square">
            <a:spAutoFit/>
          </a:bodyPr>
          <a:lstStyle/>
          <a:p>
            <a:r>
              <a:rPr lang="en-GB" sz="2800" dirty="0">
                <a:solidFill>
                  <a:srgbClr val="002060"/>
                </a:solidFill>
              </a:rPr>
              <a:t>DISCOVERY BIBLE STUDY PASSAGE</a:t>
            </a:r>
          </a:p>
        </p:txBody>
      </p:sp>
      <p:sp>
        <p:nvSpPr>
          <p:cNvPr id="8" name="TextBox 7">
            <a:extLst>
              <a:ext uri="{FF2B5EF4-FFF2-40B4-BE49-F238E27FC236}">
                <a16:creationId xmlns:a16="http://schemas.microsoft.com/office/drawing/2014/main" id="{72263A59-9DCB-4249-A2B2-D303DFB80CF9}"/>
              </a:ext>
            </a:extLst>
          </p:cNvPr>
          <p:cNvSpPr txBox="1"/>
          <p:nvPr/>
        </p:nvSpPr>
        <p:spPr>
          <a:xfrm>
            <a:off x="679464" y="2209084"/>
            <a:ext cx="6209851" cy="4216539"/>
          </a:xfrm>
          <a:prstGeom prst="rect">
            <a:avLst/>
          </a:prstGeom>
          <a:noFill/>
        </p:spPr>
        <p:txBody>
          <a:bodyPr wrap="square">
            <a:spAutoFit/>
          </a:bodyPr>
          <a:lstStyle/>
          <a:p>
            <a:r>
              <a:rPr lang="en-GB" sz="2400" dirty="0">
                <a:solidFill>
                  <a:srgbClr val="FAB930"/>
                </a:solidFill>
              </a:rPr>
              <a:t>John 11</a:t>
            </a:r>
          </a:p>
          <a:p>
            <a:endParaRPr lang="en-GB" sz="2400" dirty="0">
              <a:solidFill>
                <a:srgbClr val="FAB930"/>
              </a:solidFill>
            </a:endParaRPr>
          </a:p>
          <a:p>
            <a:r>
              <a:rPr lang="en-GB" sz="2000" dirty="0">
                <a:solidFill>
                  <a:srgbClr val="FAB930"/>
                </a:solidFill>
              </a:rPr>
              <a:t>17 On his arrival, Jesus found that Lazarus had already been in the tomb for four days. 18 Now Bethany was less than two miles from Jerusalem, 19 and many Jews had come to Martha and Mary to comfort them in the loss of their brother. 20 When Martha heard that Jesus was coming, she went out to meet him, but Mary stayed at home.  21 “Lord,” Martha said to Jesus, “if you had been here, my brother would not have died. 22 But I know that even now God will give you whatever you ask.”</a:t>
            </a:r>
          </a:p>
          <a:p>
            <a:endParaRPr lang="en-GB" sz="2000" dirty="0">
              <a:solidFill>
                <a:srgbClr val="FAB930"/>
              </a:solidFill>
            </a:endParaRPr>
          </a:p>
        </p:txBody>
      </p:sp>
      <p:sp>
        <p:nvSpPr>
          <p:cNvPr id="9" name="TextBox 8">
            <a:extLst>
              <a:ext uri="{FF2B5EF4-FFF2-40B4-BE49-F238E27FC236}">
                <a16:creationId xmlns:a16="http://schemas.microsoft.com/office/drawing/2014/main" id="{E5AD1805-4671-4C83-8306-03CFAE43ACC5}"/>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FAB930"/>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0" name="Picture 9" descr="Icon&#10;&#10;Description automatically generated">
            <a:extLst>
              <a:ext uri="{FF2B5EF4-FFF2-40B4-BE49-F238E27FC236}">
                <a16:creationId xmlns:a16="http://schemas.microsoft.com/office/drawing/2014/main" id="{730FFA87-6C09-4384-9647-315B5B7328C9}"/>
              </a:ext>
            </a:extLst>
          </p:cNvPr>
          <p:cNvPicPr>
            <a:picLocks noChangeAspect="1"/>
          </p:cNvPicPr>
          <p:nvPr/>
        </p:nvPicPr>
        <p:blipFill>
          <a:blip r:embed="rId3"/>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2">
            <a:extLst>
              <a:ext uri="{FF2B5EF4-FFF2-40B4-BE49-F238E27FC236}">
                <a16:creationId xmlns:a16="http://schemas.microsoft.com/office/drawing/2014/main" id="{43758336-1C7A-405A-9387-F7875A5B7AE4}"/>
              </a:ext>
            </a:extLst>
          </p:cNvPr>
          <p:cNvPicPr>
            <a:picLocks noChangeAspect="1" noChangeArrowheads="1"/>
          </p:cNvPicPr>
          <p:nvPr/>
        </p:nvPicPr>
        <p:blipFill>
          <a:blip r:embed="rId4">
            <a:alphaModFix amt="70000"/>
          </a:blip>
          <a:srcRect l="21441" r="21441"/>
          <a:stretch/>
        </p:blipFill>
        <p:spPr bwMode="auto">
          <a:xfrm>
            <a:off x="7152360" y="-22152"/>
            <a:ext cx="5891349" cy="6880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2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679462" y="1609533"/>
            <a:ext cx="6735945" cy="523220"/>
          </a:xfrm>
          <a:prstGeom prst="rect">
            <a:avLst/>
          </a:prstGeom>
          <a:noFill/>
        </p:spPr>
        <p:txBody>
          <a:bodyPr wrap="square">
            <a:spAutoFit/>
          </a:bodyPr>
          <a:lstStyle/>
          <a:p>
            <a:r>
              <a:rPr lang="en-GB" sz="2800" dirty="0">
                <a:solidFill>
                  <a:srgbClr val="002060"/>
                </a:solidFill>
              </a:rPr>
              <a:t>DISCOVERY BIBLE STUDY PASSAGE</a:t>
            </a:r>
          </a:p>
        </p:txBody>
      </p:sp>
      <p:sp>
        <p:nvSpPr>
          <p:cNvPr id="8" name="TextBox 7">
            <a:extLst>
              <a:ext uri="{FF2B5EF4-FFF2-40B4-BE49-F238E27FC236}">
                <a16:creationId xmlns:a16="http://schemas.microsoft.com/office/drawing/2014/main" id="{72263A59-9DCB-4249-A2B2-D303DFB80CF9}"/>
              </a:ext>
            </a:extLst>
          </p:cNvPr>
          <p:cNvSpPr txBox="1"/>
          <p:nvPr/>
        </p:nvSpPr>
        <p:spPr>
          <a:xfrm>
            <a:off x="679464" y="2209084"/>
            <a:ext cx="6209851" cy="3847207"/>
          </a:xfrm>
          <a:prstGeom prst="rect">
            <a:avLst/>
          </a:prstGeom>
          <a:noFill/>
        </p:spPr>
        <p:txBody>
          <a:bodyPr wrap="square">
            <a:spAutoFit/>
          </a:bodyPr>
          <a:lstStyle/>
          <a:p>
            <a:r>
              <a:rPr lang="en-GB" sz="2400" dirty="0">
                <a:solidFill>
                  <a:srgbClr val="FAB930"/>
                </a:solidFill>
              </a:rPr>
              <a:t>John 11</a:t>
            </a:r>
          </a:p>
          <a:p>
            <a:endParaRPr lang="en-GB" sz="2000" dirty="0">
              <a:solidFill>
                <a:srgbClr val="FAB930"/>
              </a:solidFill>
            </a:endParaRPr>
          </a:p>
          <a:p>
            <a:r>
              <a:rPr lang="en-GB" sz="2000" dirty="0">
                <a:solidFill>
                  <a:srgbClr val="FAB930"/>
                </a:solidFill>
              </a:rPr>
              <a:t>23 Jesus said to her, “Your brother will rise again.” 24 Martha answered, “I know he will rise again in the resurrection at the last day.”  25 Jesus said to her, “I am the resurrection and the life. The one who believes in me will live, even though they die; 26 and whoever lives by believing in me will never die. Do you believe this?”  27 “Yes, Lord,” she replied, “I believe that you are the Messiah, the Son of God, who is to come into the world.”</a:t>
            </a:r>
          </a:p>
          <a:p>
            <a:endParaRPr lang="en-GB" sz="2000" dirty="0">
              <a:solidFill>
                <a:srgbClr val="FAB930"/>
              </a:solidFill>
            </a:endParaRPr>
          </a:p>
        </p:txBody>
      </p:sp>
      <p:sp>
        <p:nvSpPr>
          <p:cNvPr id="9" name="TextBox 8">
            <a:extLst>
              <a:ext uri="{FF2B5EF4-FFF2-40B4-BE49-F238E27FC236}">
                <a16:creationId xmlns:a16="http://schemas.microsoft.com/office/drawing/2014/main" id="{E5AD1805-4671-4C83-8306-03CFAE43ACC5}"/>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FAB930"/>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0" name="Picture 9" descr="Icon&#10;&#10;Description automatically generated">
            <a:extLst>
              <a:ext uri="{FF2B5EF4-FFF2-40B4-BE49-F238E27FC236}">
                <a16:creationId xmlns:a16="http://schemas.microsoft.com/office/drawing/2014/main" id="{730FFA87-6C09-4384-9647-315B5B7328C9}"/>
              </a:ext>
            </a:extLst>
          </p:cNvPr>
          <p:cNvPicPr>
            <a:picLocks noChangeAspect="1"/>
          </p:cNvPicPr>
          <p:nvPr/>
        </p:nvPicPr>
        <p:blipFill>
          <a:blip r:embed="rId3"/>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2">
            <a:extLst>
              <a:ext uri="{FF2B5EF4-FFF2-40B4-BE49-F238E27FC236}">
                <a16:creationId xmlns:a16="http://schemas.microsoft.com/office/drawing/2014/main" id="{0D5EA34A-1E27-4A05-BD8A-939ED6D5FCC6}"/>
              </a:ext>
            </a:extLst>
          </p:cNvPr>
          <p:cNvPicPr>
            <a:picLocks noChangeAspect="1" noChangeArrowheads="1"/>
          </p:cNvPicPr>
          <p:nvPr/>
        </p:nvPicPr>
        <p:blipFill>
          <a:blip r:embed="rId4">
            <a:alphaModFix amt="70000"/>
          </a:blip>
          <a:srcRect l="21441" r="21441"/>
          <a:stretch/>
        </p:blipFill>
        <p:spPr bwMode="auto">
          <a:xfrm>
            <a:off x="7152360" y="-22152"/>
            <a:ext cx="5891349" cy="6880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64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679462" y="1609533"/>
            <a:ext cx="6735945" cy="523220"/>
          </a:xfrm>
          <a:prstGeom prst="rect">
            <a:avLst/>
          </a:prstGeom>
          <a:noFill/>
        </p:spPr>
        <p:txBody>
          <a:bodyPr wrap="square">
            <a:spAutoFit/>
          </a:bodyPr>
          <a:lstStyle/>
          <a:p>
            <a:r>
              <a:rPr lang="en-GB" sz="2800" dirty="0">
                <a:solidFill>
                  <a:srgbClr val="002060"/>
                </a:solidFill>
              </a:rPr>
              <a:t>DISCOVERY BIBLE STUDY PASSAGE</a:t>
            </a:r>
          </a:p>
        </p:txBody>
      </p:sp>
      <p:sp>
        <p:nvSpPr>
          <p:cNvPr id="8" name="TextBox 7">
            <a:extLst>
              <a:ext uri="{FF2B5EF4-FFF2-40B4-BE49-F238E27FC236}">
                <a16:creationId xmlns:a16="http://schemas.microsoft.com/office/drawing/2014/main" id="{72263A59-9DCB-4249-A2B2-D303DFB80CF9}"/>
              </a:ext>
            </a:extLst>
          </p:cNvPr>
          <p:cNvSpPr txBox="1"/>
          <p:nvPr/>
        </p:nvSpPr>
        <p:spPr>
          <a:xfrm>
            <a:off x="679464" y="2209084"/>
            <a:ext cx="6209851" cy="3847207"/>
          </a:xfrm>
          <a:prstGeom prst="rect">
            <a:avLst/>
          </a:prstGeom>
          <a:noFill/>
        </p:spPr>
        <p:txBody>
          <a:bodyPr wrap="square">
            <a:spAutoFit/>
          </a:bodyPr>
          <a:lstStyle/>
          <a:p>
            <a:r>
              <a:rPr lang="en-GB" sz="2400" dirty="0">
                <a:solidFill>
                  <a:srgbClr val="FAB930"/>
                </a:solidFill>
              </a:rPr>
              <a:t>John 11</a:t>
            </a:r>
          </a:p>
          <a:p>
            <a:endParaRPr lang="en-GB" sz="2000" dirty="0">
              <a:solidFill>
                <a:srgbClr val="FAB930"/>
              </a:solidFill>
            </a:endParaRPr>
          </a:p>
          <a:p>
            <a:r>
              <a:rPr lang="en-GB" sz="2000" dirty="0">
                <a:solidFill>
                  <a:srgbClr val="FAB930"/>
                </a:solidFill>
              </a:rPr>
              <a:t>28 After she had said this, she went back and called her sister Mary aside. “The Teacher is here,” she said, “and is asking for you.” 29 When Mary heard this, she got up quickly and went to him. 30 Now Jesus had not yet entered the village, but was still at the place where Martha had met him. 31 When the Jews who had been with Mary in the house, comforting her, noticed how quickly she got up and went out, they followed her, supposing she was going to the tomb to mourn there.</a:t>
            </a:r>
          </a:p>
          <a:p>
            <a:endParaRPr lang="en-GB" sz="2000" dirty="0">
              <a:solidFill>
                <a:srgbClr val="FAB930"/>
              </a:solidFill>
            </a:endParaRPr>
          </a:p>
        </p:txBody>
      </p:sp>
      <p:sp>
        <p:nvSpPr>
          <p:cNvPr id="9" name="TextBox 8">
            <a:extLst>
              <a:ext uri="{FF2B5EF4-FFF2-40B4-BE49-F238E27FC236}">
                <a16:creationId xmlns:a16="http://schemas.microsoft.com/office/drawing/2014/main" id="{E5AD1805-4671-4C83-8306-03CFAE43ACC5}"/>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FAB930"/>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0" name="Picture 9" descr="Icon&#10;&#10;Description automatically generated">
            <a:extLst>
              <a:ext uri="{FF2B5EF4-FFF2-40B4-BE49-F238E27FC236}">
                <a16:creationId xmlns:a16="http://schemas.microsoft.com/office/drawing/2014/main" id="{730FFA87-6C09-4384-9647-315B5B7328C9}"/>
              </a:ext>
            </a:extLst>
          </p:cNvPr>
          <p:cNvPicPr>
            <a:picLocks noChangeAspect="1"/>
          </p:cNvPicPr>
          <p:nvPr/>
        </p:nvPicPr>
        <p:blipFill>
          <a:blip r:embed="rId3"/>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2">
            <a:extLst>
              <a:ext uri="{FF2B5EF4-FFF2-40B4-BE49-F238E27FC236}">
                <a16:creationId xmlns:a16="http://schemas.microsoft.com/office/drawing/2014/main" id="{9B6F49CA-BC6D-41BE-9EE3-8231416AF4A6}"/>
              </a:ext>
            </a:extLst>
          </p:cNvPr>
          <p:cNvPicPr>
            <a:picLocks noChangeAspect="1" noChangeArrowheads="1"/>
          </p:cNvPicPr>
          <p:nvPr/>
        </p:nvPicPr>
        <p:blipFill>
          <a:blip r:embed="rId4">
            <a:alphaModFix amt="70000"/>
          </a:blip>
          <a:srcRect l="21441" r="21441"/>
          <a:stretch/>
        </p:blipFill>
        <p:spPr bwMode="auto">
          <a:xfrm>
            <a:off x="7152360" y="-22152"/>
            <a:ext cx="5891349" cy="6880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67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679462" y="1609533"/>
            <a:ext cx="6735945" cy="523220"/>
          </a:xfrm>
          <a:prstGeom prst="rect">
            <a:avLst/>
          </a:prstGeom>
          <a:noFill/>
        </p:spPr>
        <p:txBody>
          <a:bodyPr wrap="square">
            <a:spAutoFit/>
          </a:bodyPr>
          <a:lstStyle/>
          <a:p>
            <a:r>
              <a:rPr lang="en-GB" sz="2800" dirty="0">
                <a:solidFill>
                  <a:srgbClr val="002060"/>
                </a:solidFill>
              </a:rPr>
              <a:t>DISCOVERY BIBLE STUDY PASSAGE</a:t>
            </a:r>
          </a:p>
        </p:txBody>
      </p:sp>
      <p:sp>
        <p:nvSpPr>
          <p:cNvPr id="8" name="TextBox 7">
            <a:extLst>
              <a:ext uri="{FF2B5EF4-FFF2-40B4-BE49-F238E27FC236}">
                <a16:creationId xmlns:a16="http://schemas.microsoft.com/office/drawing/2014/main" id="{72263A59-9DCB-4249-A2B2-D303DFB80CF9}"/>
              </a:ext>
            </a:extLst>
          </p:cNvPr>
          <p:cNvSpPr txBox="1"/>
          <p:nvPr/>
        </p:nvSpPr>
        <p:spPr>
          <a:xfrm>
            <a:off x="679464" y="2209084"/>
            <a:ext cx="6209851" cy="4770537"/>
          </a:xfrm>
          <a:prstGeom prst="rect">
            <a:avLst/>
          </a:prstGeom>
          <a:noFill/>
        </p:spPr>
        <p:txBody>
          <a:bodyPr wrap="square">
            <a:spAutoFit/>
          </a:bodyPr>
          <a:lstStyle/>
          <a:p>
            <a:r>
              <a:rPr lang="en-GB" sz="2400" dirty="0">
                <a:solidFill>
                  <a:srgbClr val="FAB930"/>
                </a:solidFill>
              </a:rPr>
              <a:t>John 11</a:t>
            </a:r>
          </a:p>
          <a:p>
            <a:endParaRPr lang="en-GB" sz="2000" dirty="0">
              <a:solidFill>
                <a:srgbClr val="FAB930"/>
              </a:solidFill>
            </a:endParaRPr>
          </a:p>
          <a:p>
            <a:r>
              <a:rPr lang="en-GB" sz="2000" dirty="0">
                <a:solidFill>
                  <a:srgbClr val="FAB930"/>
                </a:solidFill>
              </a:rPr>
              <a:t>32 When Mary reached the place where Jesus was and saw him, she fell at his feet and said, “Lord, if you had been here, my brother would not have died.”  33 When Jesus saw her weeping, and the Jews who had come along with her also weeping, he was deeply moved in spirit and troubled. 34 “Where have you laid him?” he asked.  “Come and see, Lord,” they replied.</a:t>
            </a:r>
          </a:p>
          <a:p>
            <a:endParaRPr lang="en-GB" sz="2000" dirty="0">
              <a:solidFill>
                <a:srgbClr val="FAB930"/>
              </a:solidFill>
            </a:endParaRPr>
          </a:p>
          <a:p>
            <a:r>
              <a:rPr lang="en-GB" sz="2000" dirty="0">
                <a:solidFill>
                  <a:srgbClr val="FAB930"/>
                </a:solidFill>
              </a:rPr>
              <a:t>35 Jesus wept.  36 Then the Jews said, “See how he loved him!”  37 But some of them said, “Could not he who opened the eyes of the blind man have kept this man from dying?”</a:t>
            </a:r>
          </a:p>
          <a:p>
            <a:endParaRPr lang="en-GB" sz="2000" dirty="0">
              <a:solidFill>
                <a:srgbClr val="FAB930"/>
              </a:solidFill>
            </a:endParaRPr>
          </a:p>
        </p:txBody>
      </p:sp>
      <p:sp>
        <p:nvSpPr>
          <p:cNvPr id="9" name="TextBox 8">
            <a:extLst>
              <a:ext uri="{FF2B5EF4-FFF2-40B4-BE49-F238E27FC236}">
                <a16:creationId xmlns:a16="http://schemas.microsoft.com/office/drawing/2014/main" id="{E5AD1805-4671-4C83-8306-03CFAE43ACC5}"/>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FAB930"/>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0" name="Picture 9" descr="Icon&#10;&#10;Description automatically generated">
            <a:extLst>
              <a:ext uri="{FF2B5EF4-FFF2-40B4-BE49-F238E27FC236}">
                <a16:creationId xmlns:a16="http://schemas.microsoft.com/office/drawing/2014/main" id="{730FFA87-6C09-4384-9647-315B5B7328C9}"/>
              </a:ext>
            </a:extLst>
          </p:cNvPr>
          <p:cNvPicPr>
            <a:picLocks noChangeAspect="1"/>
          </p:cNvPicPr>
          <p:nvPr/>
        </p:nvPicPr>
        <p:blipFill>
          <a:blip r:embed="rId3"/>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2">
            <a:extLst>
              <a:ext uri="{FF2B5EF4-FFF2-40B4-BE49-F238E27FC236}">
                <a16:creationId xmlns:a16="http://schemas.microsoft.com/office/drawing/2014/main" id="{8CD26D2B-0D84-441E-AC24-234E1D0BBAD0}"/>
              </a:ext>
            </a:extLst>
          </p:cNvPr>
          <p:cNvPicPr>
            <a:picLocks noChangeAspect="1" noChangeArrowheads="1"/>
          </p:cNvPicPr>
          <p:nvPr/>
        </p:nvPicPr>
        <p:blipFill>
          <a:blip r:embed="rId4">
            <a:alphaModFix amt="70000"/>
          </a:blip>
          <a:srcRect l="21441" r="21441"/>
          <a:stretch/>
        </p:blipFill>
        <p:spPr bwMode="auto">
          <a:xfrm>
            <a:off x="7152360" y="-22152"/>
            <a:ext cx="5891349" cy="6880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53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679462" y="1609533"/>
            <a:ext cx="6735945" cy="523220"/>
          </a:xfrm>
          <a:prstGeom prst="rect">
            <a:avLst/>
          </a:prstGeom>
          <a:noFill/>
        </p:spPr>
        <p:txBody>
          <a:bodyPr wrap="square">
            <a:spAutoFit/>
          </a:bodyPr>
          <a:lstStyle/>
          <a:p>
            <a:r>
              <a:rPr lang="en-GB" sz="2800" dirty="0">
                <a:solidFill>
                  <a:srgbClr val="002060"/>
                </a:solidFill>
              </a:rPr>
              <a:t>DISCOVERY BIBLE STUDY PASSAGE</a:t>
            </a:r>
          </a:p>
        </p:txBody>
      </p:sp>
      <p:sp>
        <p:nvSpPr>
          <p:cNvPr id="8" name="TextBox 7">
            <a:extLst>
              <a:ext uri="{FF2B5EF4-FFF2-40B4-BE49-F238E27FC236}">
                <a16:creationId xmlns:a16="http://schemas.microsoft.com/office/drawing/2014/main" id="{72263A59-9DCB-4249-A2B2-D303DFB80CF9}"/>
              </a:ext>
            </a:extLst>
          </p:cNvPr>
          <p:cNvSpPr txBox="1"/>
          <p:nvPr/>
        </p:nvSpPr>
        <p:spPr>
          <a:xfrm>
            <a:off x="679464" y="2209084"/>
            <a:ext cx="6209851" cy="3231654"/>
          </a:xfrm>
          <a:prstGeom prst="rect">
            <a:avLst/>
          </a:prstGeom>
          <a:noFill/>
        </p:spPr>
        <p:txBody>
          <a:bodyPr wrap="square">
            <a:spAutoFit/>
          </a:bodyPr>
          <a:lstStyle/>
          <a:p>
            <a:r>
              <a:rPr lang="en-GB" sz="2400" dirty="0">
                <a:solidFill>
                  <a:srgbClr val="FAB930"/>
                </a:solidFill>
              </a:rPr>
              <a:t>John 11</a:t>
            </a:r>
          </a:p>
          <a:p>
            <a:endParaRPr lang="en-GB" sz="2000" dirty="0">
              <a:solidFill>
                <a:srgbClr val="FAB930"/>
              </a:solidFill>
            </a:endParaRPr>
          </a:p>
          <a:p>
            <a:r>
              <a:rPr lang="en-GB" sz="2000" dirty="0">
                <a:solidFill>
                  <a:srgbClr val="FAB930"/>
                </a:solidFill>
              </a:rPr>
              <a:t>38 Jesus, once more deeply moved, came to the tomb. It was a cave with a stone laid across the entrance. 39 “Take away the stone,” he said.  “But, Lord,” said Martha, the sister of the dead man, “by this time there is a bad odour, for he has been there four days.”  40 Then Jesus said, “Did I not tell you that if you believe, you will see the glory of God?”</a:t>
            </a:r>
          </a:p>
          <a:p>
            <a:endParaRPr lang="en-GB" sz="2000" dirty="0">
              <a:solidFill>
                <a:srgbClr val="FAB930"/>
              </a:solidFill>
            </a:endParaRPr>
          </a:p>
        </p:txBody>
      </p:sp>
      <p:sp>
        <p:nvSpPr>
          <p:cNvPr id="9" name="TextBox 8">
            <a:extLst>
              <a:ext uri="{FF2B5EF4-FFF2-40B4-BE49-F238E27FC236}">
                <a16:creationId xmlns:a16="http://schemas.microsoft.com/office/drawing/2014/main" id="{E5AD1805-4671-4C83-8306-03CFAE43ACC5}"/>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FAB930"/>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0" name="Picture 9" descr="Icon&#10;&#10;Description automatically generated">
            <a:extLst>
              <a:ext uri="{FF2B5EF4-FFF2-40B4-BE49-F238E27FC236}">
                <a16:creationId xmlns:a16="http://schemas.microsoft.com/office/drawing/2014/main" id="{730FFA87-6C09-4384-9647-315B5B7328C9}"/>
              </a:ext>
            </a:extLst>
          </p:cNvPr>
          <p:cNvPicPr>
            <a:picLocks noChangeAspect="1"/>
          </p:cNvPicPr>
          <p:nvPr/>
        </p:nvPicPr>
        <p:blipFill>
          <a:blip r:embed="rId3"/>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2">
            <a:extLst>
              <a:ext uri="{FF2B5EF4-FFF2-40B4-BE49-F238E27FC236}">
                <a16:creationId xmlns:a16="http://schemas.microsoft.com/office/drawing/2014/main" id="{31742DD2-B303-418F-8B68-3EC4235BB896}"/>
              </a:ext>
            </a:extLst>
          </p:cNvPr>
          <p:cNvPicPr>
            <a:picLocks noChangeAspect="1" noChangeArrowheads="1"/>
          </p:cNvPicPr>
          <p:nvPr/>
        </p:nvPicPr>
        <p:blipFill>
          <a:blip r:embed="rId4">
            <a:alphaModFix amt="70000"/>
          </a:blip>
          <a:srcRect l="21441" r="21441"/>
          <a:stretch/>
        </p:blipFill>
        <p:spPr bwMode="auto">
          <a:xfrm>
            <a:off x="7152360" y="-22152"/>
            <a:ext cx="5891349" cy="6880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36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679462" y="1609533"/>
            <a:ext cx="6735945" cy="523220"/>
          </a:xfrm>
          <a:prstGeom prst="rect">
            <a:avLst/>
          </a:prstGeom>
          <a:noFill/>
        </p:spPr>
        <p:txBody>
          <a:bodyPr wrap="square">
            <a:spAutoFit/>
          </a:bodyPr>
          <a:lstStyle/>
          <a:p>
            <a:r>
              <a:rPr lang="en-GB" sz="2800" dirty="0">
                <a:solidFill>
                  <a:srgbClr val="002060"/>
                </a:solidFill>
              </a:rPr>
              <a:t>DISCOVERY BIBLE STUDY PASSAGE</a:t>
            </a:r>
          </a:p>
        </p:txBody>
      </p:sp>
      <p:sp>
        <p:nvSpPr>
          <p:cNvPr id="8" name="TextBox 7">
            <a:extLst>
              <a:ext uri="{FF2B5EF4-FFF2-40B4-BE49-F238E27FC236}">
                <a16:creationId xmlns:a16="http://schemas.microsoft.com/office/drawing/2014/main" id="{72263A59-9DCB-4249-A2B2-D303DFB80CF9}"/>
              </a:ext>
            </a:extLst>
          </p:cNvPr>
          <p:cNvSpPr txBox="1"/>
          <p:nvPr/>
        </p:nvSpPr>
        <p:spPr>
          <a:xfrm>
            <a:off x="679464" y="2209084"/>
            <a:ext cx="6209851" cy="3908762"/>
          </a:xfrm>
          <a:prstGeom prst="rect">
            <a:avLst/>
          </a:prstGeom>
          <a:noFill/>
        </p:spPr>
        <p:txBody>
          <a:bodyPr wrap="square">
            <a:spAutoFit/>
          </a:bodyPr>
          <a:lstStyle/>
          <a:p>
            <a:r>
              <a:rPr lang="en-GB" sz="2400" dirty="0">
                <a:solidFill>
                  <a:srgbClr val="FAB930"/>
                </a:solidFill>
              </a:rPr>
              <a:t>John 11</a:t>
            </a:r>
          </a:p>
          <a:p>
            <a:endParaRPr lang="en-GB" sz="2400" dirty="0">
              <a:solidFill>
                <a:srgbClr val="FAB930"/>
              </a:solidFill>
            </a:endParaRPr>
          </a:p>
          <a:p>
            <a:r>
              <a:rPr lang="en-GB" sz="2000" dirty="0">
                <a:solidFill>
                  <a:srgbClr val="FAB930"/>
                </a:solidFill>
              </a:rPr>
              <a:t>41 So they took away the stone. Then Jesus looked up and said, “Father, I thank you that you have heard me. 42 I knew that you always hear me, but I said this for the benefit of the people standing here, that they may believe that you sent me.”  43 When he had said this, Jesus called in a loud voice, “Lazarus, come out!” 44 The dead man came out, his hands and feet wrapped with strips of linen, and a cloth around his face.  Jesus said to them, “Take off the grave clothes and let him go.”</a:t>
            </a:r>
          </a:p>
        </p:txBody>
      </p:sp>
      <p:sp>
        <p:nvSpPr>
          <p:cNvPr id="9" name="TextBox 8">
            <a:extLst>
              <a:ext uri="{FF2B5EF4-FFF2-40B4-BE49-F238E27FC236}">
                <a16:creationId xmlns:a16="http://schemas.microsoft.com/office/drawing/2014/main" id="{E5AD1805-4671-4C83-8306-03CFAE43ACC5}"/>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FAB930"/>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0" name="Picture 9" descr="Icon&#10;&#10;Description automatically generated">
            <a:extLst>
              <a:ext uri="{FF2B5EF4-FFF2-40B4-BE49-F238E27FC236}">
                <a16:creationId xmlns:a16="http://schemas.microsoft.com/office/drawing/2014/main" id="{730FFA87-6C09-4384-9647-315B5B7328C9}"/>
              </a:ext>
            </a:extLst>
          </p:cNvPr>
          <p:cNvPicPr>
            <a:picLocks noChangeAspect="1"/>
          </p:cNvPicPr>
          <p:nvPr/>
        </p:nvPicPr>
        <p:blipFill>
          <a:blip r:embed="rId3"/>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2">
            <a:extLst>
              <a:ext uri="{FF2B5EF4-FFF2-40B4-BE49-F238E27FC236}">
                <a16:creationId xmlns:a16="http://schemas.microsoft.com/office/drawing/2014/main" id="{F956E597-BC16-432C-87C4-538C7D180CAC}"/>
              </a:ext>
            </a:extLst>
          </p:cNvPr>
          <p:cNvPicPr>
            <a:picLocks noChangeAspect="1" noChangeArrowheads="1"/>
          </p:cNvPicPr>
          <p:nvPr/>
        </p:nvPicPr>
        <p:blipFill>
          <a:blip r:embed="rId4">
            <a:alphaModFix amt="70000"/>
          </a:blip>
          <a:srcRect l="21441" r="21441"/>
          <a:stretch/>
        </p:blipFill>
        <p:spPr bwMode="auto">
          <a:xfrm>
            <a:off x="7152360" y="-22152"/>
            <a:ext cx="5891349" cy="6880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15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thways WofD Theme">
  <a:themeElements>
    <a:clrScheme name="Pathways Color Pallette">
      <a:dk1>
        <a:srgbClr val="143F72"/>
      </a:dk1>
      <a:lt1>
        <a:srgbClr val="143F72"/>
      </a:lt1>
      <a:dk2>
        <a:srgbClr val="000000"/>
      </a:dk2>
      <a:lt2>
        <a:srgbClr val="FFFFFF"/>
      </a:lt2>
      <a:accent1>
        <a:srgbClr val="969ACC"/>
      </a:accent1>
      <a:accent2>
        <a:srgbClr val="69A1D7"/>
      </a:accent2>
      <a:accent3>
        <a:srgbClr val="143F72"/>
      </a:accent3>
      <a:accent4>
        <a:srgbClr val="96C353"/>
      </a:accent4>
      <a:accent5>
        <a:srgbClr val="FAB930"/>
      </a:accent5>
      <a:accent6>
        <a:srgbClr val="E24B8A"/>
      </a:accent6>
      <a:hlink>
        <a:srgbClr val="000000"/>
      </a:hlink>
      <a:folHlink>
        <a:srgbClr val="954F72"/>
      </a:folHlink>
    </a:clrScheme>
    <a:fontScheme name="Pathways Fonts">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thways WofD Theme" id="{B72DFA9A-61D7-4D0B-87E4-41E3F95AEFBA}" vid="{5C28F728-4D23-4CDC-90EA-461FD2DA0AEE}"/>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1650</TotalTime>
  <Words>1190</Words>
  <Application>Microsoft Office PowerPoint</Application>
  <PresentationFormat>Widescreen</PresentationFormat>
  <Paragraphs>111</Paragraphs>
  <Slides>12</Slides>
  <Notes>12</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12</vt:i4>
      </vt:variant>
    </vt:vector>
  </HeadingPairs>
  <TitlesOfParts>
    <vt:vector size="19" baseType="lpstr">
      <vt:lpstr>Arial</vt:lpstr>
      <vt:lpstr>Calibri</vt:lpstr>
      <vt:lpstr>Lato</vt:lpstr>
      <vt:lpstr>Lato Black</vt:lpstr>
      <vt:lpstr>Custom Design</vt:lpstr>
      <vt:lpstr>Pathways WofD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Mandy Frearson</dc:creator>
  <cp:lastModifiedBy>Guy Donegan-Cross</cp:lastModifiedBy>
  <cp:revision>88</cp:revision>
  <dcterms:created xsi:type="dcterms:W3CDTF">2020-06-24T10:38:54Z</dcterms:created>
  <dcterms:modified xsi:type="dcterms:W3CDTF">2021-10-07T08:41:16Z</dcterms:modified>
</cp:coreProperties>
</file>