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75" r:id="rId3"/>
  </p:sldMasterIdLst>
  <p:notesMasterIdLst>
    <p:notesMasterId r:id="rId9"/>
  </p:notesMasterIdLst>
  <p:sldIdLst>
    <p:sldId id="273" r:id="rId4"/>
    <p:sldId id="306" r:id="rId5"/>
    <p:sldId id="307" r:id="rId6"/>
    <p:sldId id="272" r:id="rId7"/>
    <p:sldId id="27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94C2"/>
    <a:srgbClr val="FAB930"/>
    <a:srgbClr val="143F72"/>
    <a:srgbClr val="969ACC"/>
    <a:srgbClr val="100B7A"/>
    <a:srgbClr val="E24B8A"/>
    <a:srgbClr val="96C353"/>
    <a:srgbClr val="9669A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7328" autoAdjust="0"/>
  </p:normalViewPr>
  <p:slideViewPr>
    <p:cSldViewPr snapToGrid="0" snapToObjects="1">
      <p:cViewPr varScale="1">
        <p:scale>
          <a:sx n="51" d="100"/>
          <a:sy n="51" d="100"/>
        </p:scale>
        <p:origin x="1232" y="52"/>
      </p:cViewPr>
      <p:guideLst/>
    </p:cSldViewPr>
  </p:slideViewPr>
  <p:notesTextViewPr>
    <p:cViewPr>
      <p:scale>
        <a:sx n="1" d="1"/>
        <a:sy n="1" d="1"/>
      </p:scale>
      <p:origin x="0" y="0"/>
    </p:cViewPr>
  </p:notesTextViewPr>
  <p:sorterViewPr>
    <p:cViewPr>
      <p:scale>
        <a:sx n="56" d="100"/>
        <a:sy n="5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B80E8-B093-4991-AE60-1EB043FEB13C}" type="datetimeFigureOut">
              <a:rPr lang="en-GB" smtClean="0"/>
              <a:t>30/05/2022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44F2-12A0-4A0A-8A54-46BB6D8A75AA}" type="slidenum">
              <a:rPr lang="en-GB" smtClean="0"/>
              <a:t>‹#›</a:t>
            </a:fld>
            <a:endParaRPr lang="en-GB"/>
          </a:p>
        </p:txBody>
      </p:sp>
    </p:spTree>
    <p:extLst>
      <p:ext uri="{BB962C8B-B14F-4D97-AF65-F5344CB8AC3E}">
        <p14:creationId xmlns:p14="http://schemas.microsoft.com/office/powerpoint/2010/main" val="25334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a:t>
            </a:fld>
            <a:endParaRPr lang="en-GB"/>
          </a:p>
        </p:txBody>
      </p:sp>
    </p:spTree>
    <p:extLst>
      <p:ext uri="{BB962C8B-B14F-4D97-AF65-F5344CB8AC3E}">
        <p14:creationId xmlns:p14="http://schemas.microsoft.com/office/powerpoint/2010/main" val="118487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a:t>
            </a:fld>
            <a:endParaRPr lang="en-GB"/>
          </a:p>
        </p:txBody>
      </p:sp>
    </p:spTree>
    <p:extLst>
      <p:ext uri="{BB962C8B-B14F-4D97-AF65-F5344CB8AC3E}">
        <p14:creationId xmlns:p14="http://schemas.microsoft.com/office/powerpoint/2010/main" val="386742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3</a:t>
            </a:fld>
            <a:endParaRPr lang="en-GB"/>
          </a:p>
        </p:txBody>
      </p:sp>
    </p:spTree>
    <p:extLst>
      <p:ext uri="{BB962C8B-B14F-4D97-AF65-F5344CB8AC3E}">
        <p14:creationId xmlns:p14="http://schemas.microsoft.com/office/powerpoint/2010/main" val="105327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4</a:t>
            </a:fld>
            <a:endParaRPr lang="en-GB"/>
          </a:p>
        </p:txBody>
      </p:sp>
    </p:spTree>
    <p:extLst>
      <p:ext uri="{BB962C8B-B14F-4D97-AF65-F5344CB8AC3E}">
        <p14:creationId xmlns:p14="http://schemas.microsoft.com/office/powerpoint/2010/main" val="4155606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5</a:t>
            </a:fld>
            <a:endParaRPr lang="en-GB"/>
          </a:p>
        </p:txBody>
      </p:sp>
    </p:spTree>
    <p:extLst>
      <p:ext uri="{BB962C8B-B14F-4D97-AF65-F5344CB8AC3E}">
        <p14:creationId xmlns:p14="http://schemas.microsoft.com/office/powerpoint/2010/main" val="99251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04A13-629D-DA47-A355-0318CA5E05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35482F-11A6-2E40-A68B-B42FECEFED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D3108B-602C-994D-B837-0A2155BA780E}"/>
              </a:ext>
            </a:extLst>
          </p:cNvPr>
          <p:cNvSpPr>
            <a:spLocks noGrp="1"/>
          </p:cNvSpPr>
          <p:nvPr>
            <p:ph type="dt" sz="half" idx="10"/>
          </p:nvPr>
        </p:nvSpPr>
        <p:spPr/>
        <p:txBody>
          <a:bodyPr/>
          <a:lstStyle/>
          <a:p>
            <a:fld id="{5CE0EBA2-3046-0746-9906-4A7D0BD7DD5C}" type="datetimeFigureOut">
              <a:rPr lang="en-US" smtClean="0"/>
              <a:t>5/30/2022</a:t>
            </a:fld>
            <a:endParaRPr lang="en-US"/>
          </a:p>
        </p:txBody>
      </p:sp>
      <p:sp>
        <p:nvSpPr>
          <p:cNvPr id="5" name="Footer Placeholder 4">
            <a:extLst>
              <a:ext uri="{FF2B5EF4-FFF2-40B4-BE49-F238E27FC236}">
                <a16:creationId xmlns:a16="http://schemas.microsoft.com/office/drawing/2014/main" id="{52CBFB78-9776-0245-BCFB-3C1D7D040097}"/>
              </a:ext>
            </a:extLst>
          </p:cNvPr>
          <p:cNvSpPr>
            <a:spLocks noGrp="1"/>
          </p:cNvSpPr>
          <p:nvPr>
            <p:ph type="ftr" sz="quarter" idx="11"/>
          </p:nvPr>
        </p:nvSpPr>
        <p:spPr>
          <a:xfrm>
            <a:off x="4038600" y="6305654"/>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E759E54-3573-C447-85A8-0629A807E18A}"/>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69955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238A-288B-6E4B-9F5E-3D6C8D5F1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4BF356-5B3F-EA40-A5EA-69D34D6D6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9134005-298D-0940-8697-5707894FC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30218-13F8-7340-9A35-31B441F71814}"/>
              </a:ext>
            </a:extLst>
          </p:cNvPr>
          <p:cNvSpPr>
            <a:spLocks noGrp="1"/>
          </p:cNvSpPr>
          <p:nvPr>
            <p:ph type="dt" sz="half" idx="10"/>
          </p:nvPr>
        </p:nvSpPr>
        <p:spPr/>
        <p:txBody>
          <a:bodyPr/>
          <a:lstStyle/>
          <a:p>
            <a:fld id="{5CE0EBA2-3046-0746-9906-4A7D0BD7DD5C}" type="datetimeFigureOut">
              <a:rPr lang="en-US" smtClean="0"/>
              <a:t>5/30/2022</a:t>
            </a:fld>
            <a:endParaRPr lang="en-US"/>
          </a:p>
        </p:txBody>
      </p:sp>
      <p:sp>
        <p:nvSpPr>
          <p:cNvPr id="6" name="Footer Placeholder 5">
            <a:extLst>
              <a:ext uri="{FF2B5EF4-FFF2-40B4-BE49-F238E27FC236}">
                <a16:creationId xmlns:a16="http://schemas.microsoft.com/office/drawing/2014/main" id="{0D52D81C-45AF-7141-A265-28EF99F70D89}"/>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054EA1-8DD2-6A43-95CD-D934CF7E6859}"/>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129931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F652-EC8D-5E4D-B541-482B8B2474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D187F-9A47-9F49-9D8E-C19690E3A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2E7F0-9B93-644B-AE8F-D7702F04E2BA}"/>
              </a:ext>
            </a:extLst>
          </p:cNvPr>
          <p:cNvSpPr>
            <a:spLocks noGrp="1"/>
          </p:cNvSpPr>
          <p:nvPr>
            <p:ph type="dt" sz="half" idx="10"/>
          </p:nvPr>
        </p:nvSpPr>
        <p:spPr/>
        <p:txBody>
          <a:bodyPr/>
          <a:lstStyle/>
          <a:p>
            <a:fld id="{5CE0EBA2-3046-0746-9906-4A7D0BD7DD5C}" type="datetimeFigureOut">
              <a:rPr lang="en-US" smtClean="0"/>
              <a:t>5/30/2022</a:t>
            </a:fld>
            <a:endParaRPr lang="en-US"/>
          </a:p>
        </p:txBody>
      </p:sp>
      <p:sp>
        <p:nvSpPr>
          <p:cNvPr id="5" name="Footer Placeholder 4">
            <a:extLst>
              <a:ext uri="{FF2B5EF4-FFF2-40B4-BE49-F238E27FC236}">
                <a16:creationId xmlns:a16="http://schemas.microsoft.com/office/drawing/2014/main" id="{312C8F99-AF7C-3F4A-8EF9-CED6D87B3216}"/>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7169C3-0966-8042-988D-2B932C2562E2}"/>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620995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E3893D-627F-8445-8927-0F54138493E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B6604-A859-2F4D-8CAF-B5E618A99E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93D28-0ABE-DA4B-AD13-9D23C918E6CB}"/>
              </a:ext>
            </a:extLst>
          </p:cNvPr>
          <p:cNvSpPr>
            <a:spLocks noGrp="1"/>
          </p:cNvSpPr>
          <p:nvPr>
            <p:ph type="dt" sz="half" idx="10"/>
          </p:nvPr>
        </p:nvSpPr>
        <p:spPr/>
        <p:txBody>
          <a:bodyPr/>
          <a:lstStyle/>
          <a:p>
            <a:fld id="{5CE0EBA2-3046-0746-9906-4A7D0BD7DD5C}" type="datetimeFigureOut">
              <a:rPr lang="en-US" smtClean="0"/>
              <a:t>5/30/2022</a:t>
            </a:fld>
            <a:endParaRPr lang="en-US"/>
          </a:p>
        </p:txBody>
      </p:sp>
      <p:sp>
        <p:nvSpPr>
          <p:cNvPr id="5" name="Footer Placeholder 4">
            <a:extLst>
              <a:ext uri="{FF2B5EF4-FFF2-40B4-BE49-F238E27FC236}">
                <a16:creationId xmlns:a16="http://schemas.microsoft.com/office/drawing/2014/main" id="{171C9412-E77F-374A-9623-7CF6481B4A01}"/>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3F2FB1-4174-B744-9C15-C7ABD66EB64E}"/>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879272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6B60-0CBD-1943-B49A-7899E40579D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E91BDA3-35E0-3A45-AE7C-0C3FDE8B096E}"/>
              </a:ext>
            </a:extLst>
          </p:cNvPr>
          <p:cNvSpPr>
            <a:spLocks noGrp="1"/>
          </p:cNvSpPr>
          <p:nvPr>
            <p:ph type="dt" sz="half" idx="10"/>
          </p:nvPr>
        </p:nvSpPr>
        <p:spPr/>
        <p:txBody>
          <a:bodyPr/>
          <a:lstStyle/>
          <a:p>
            <a:fld id="{5CE0EBA2-3046-0746-9906-4A7D0BD7DD5C}" type="datetimeFigureOut">
              <a:rPr lang="en-US" smtClean="0"/>
              <a:pPr/>
              <a:t>5/30/2022</a:t>
            </a:fld>
            <a:endParaRPr lang="en-US"/>
          </a:p>
        </p:txBody>
      </p:sp>
      <p:sp>
        <p:nvSpPr>
          <p:cNvPr id="4" name="Footer Placeholder 3">
            <a:extLst>
              <a:ext uri="{FF2B5EF4-FFF2-40B4-BE49-F238E27FC236}">
                <a16:creationId xmlns:a16="http://schemas.microsoft.com/office/drawing/2014/main" id="{2FD1D4B9-9C01-B44B-AC6E-DC3D15698F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E7067D-A007-B74C-A9C4-10D7C7389711}"/>
              </a:ext>
            </a:extLst>
          </p:cNvPr>
          <p:cNvSpPr>
            <a:spLocks noGrp="1"/>
          </p:cNvSpPr>
          <p:nvPr>
            <p:ph type="sldNum" sz="quarter" idx="12"/>
          </p:nvPr>
        </p:nvSpPr>
        <p:spPr/>
        <p:txBody>
          <a:bodyPr/>
          <a:lstStyle/>
          <a:p>
            <a:fld id="{45B99C00-5FFA-F04F-8FE8-9BDB8AA2D07B}" type="slidenum">
              <a:rPr lang="en-US" smtClean="0"/>
              <a:pPr/>
              <a:t>‹#›</a:t>
            </a:fld>
            <a:endParaRPr lang="en-US"/>
          </a:p>
        </p:txBody>
      </p:sp>
      <p:sp>
        <p:nvSpPr>
          <p:cNvPr id="6" name="Rectangle 5">
            <a:extLst>
              <a:ext uri="{FF2B5EF4-FFF2-40B4-BE49-F238E27FC236}">
                <a16:creationId xmlns:a16="http://schemas.microsoft.com/office/drawing/2014/main" id="{76B1F6D2-841E-9243-B028-5EBF448990B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380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63DB-5DAB-6A40-9FCA-CBC0EAFFE2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02C0B9E-D487-994A-8F62-88E67EA6D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34212-2463-3A40-97C6-08BE512BE844}"/>
              </a:ext>
            </a:extLst>
          </p:cNvPr>
          <p:cNvSpPr>
            <a:spLocks noGrp="1"/>
          </p:cNvSpPr>
          <p:nvPr>
            <p:ph type="dt" sz="half" idx="10"/>
          </p:nvPr>
        </p:nvSpPr>
        <p:spPr/>
        <p:txBody>
          <a:bodyPr/>
          <a:lstStyle/>
          <a:p>
            <a:fld id="{5CE0EBA2-3046-0746-9906-4A7D0BD7DD5C}" type="datetimeFigureOut">
              <a:rPr lang="en-US" smtClean="0"/>
              <a:t>5/30/2022</a:t>
            </a:fld>
            <a:endParaRPr lang="en-US"/>
          </a:p>
        </p:txBody>
      </p:sp>
      <p:sp>
        <p:nvSpPr>
          <p:cNvPr id="5" name="Footer Placeholder 4">
            <a:extLst>
              <a:ext uri="{FF2B5EF4-FFF2-40B4-BE49-F238E27FC236}">
                <a16:creationId xmlns:a16="http://schemas.microsoft.com/office/drawing/2014/main" id="{E4981439-DE81-3744-B527-416EDA35D9F8}"/>
              </a:ext>
            </a:extLst>
          </p:cNvPr>
          <p:cNvSpPr>
            <a:spLocks noGrp="1"/>
          </p:cNvSpPr>
          <p:nvPr>
            <p:ph type="ftr" sz="quarter" idx="11"/>
          </p:nvPr>
        </p:nvSpPr>
        <p:spPr>
          <a:xfrm>
            <a:off x="4038600" y="6305654"/>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6CABE61-8EC5-F148-86D1-A48D18BADA61}"/>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66128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D9D3-EE7F-4543-835A-81885A1BD1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C97075-E502-3A4B-81D3-1DBF2DF43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BE9F40-4B81-D146-A107-82A0A8A4CE0F}"/>
              </a:ext>
            </a:extLst>
          </p:cNvPr>
          <p:cNvSpPr>
            <a:spLocks noGrp="1"/>
          </p:cNvSpPr>
          <p:nvPr>
            <p:ph type="dt" sz="half" idx="10"/>
          </p:nvPr>
        </p:nvSpPr>
        <p:spPr/>
        <p:txBody>
          <a:bodyPr/>
          <a:lstStyle/>
          <a:p>
            <a:fld id="{5CE0EBA2-3046-0746-9906-4A7D0BD7DD5C}" type="datetimeFigureOut">
              <a:rPr lang="en-US" smtClean="0"/>
              <a:t>5/30/2022</a:t>
            </a:fld>
            <a:endParaRPr lang="en-US"/>
          </a:p>
        </p:txBody>
      </p:sp>
      <p:sp>
        <p:nvSpPr>
          <p:cNvPr id="5" name="Footer Placeholder 4">
            <a:extLst>
              <a:ext uri="{FF2B5EF4-FFF2-40B4-BE49-F238E27FC236}">
                <a16:creationId xmlns:a16="http://schemas.microsoft.com/office/drawing/2014/main" id="{13438D80-BB20-7143-B14E-896EA58ECE0E}"/>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2FCFD9-0AD6-5C48-9D5C-F69A41266527}"/>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05974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3FD7-A43E-0F43-8379-AB495A4532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95C626-248D-3B48-BF61-97734BC0DE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795F36-65EC-F44A-AE45-C86E64482F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8A200-82C5-CE40-A706-B35447CD6DD8}"/>
              </a:ext>
            </a:extLst>
          </p:cNvPr>
          <p:cNvSpPr>
            <a:spLocks noGrp="1"/>
          </p:cNvSpPr>
          <p:nvPr>
            <p:ph type="dt" sz="half" idx="10"/>
          </p:nvPr>
        </p:nvSpPr>
        <p:spPr/>
        <p:txBody>
          <a:bodyPr/>
          <a:lstStyle/>
          <a:p>
            <a:fld id="{5CE0EBA2-3046-0746-9906-4A7D0BD7DD5C}" type="datetimeFigureOut">
              <a:rPr lang="en-US" smtClean="0"/>
              <a:t>5/30/2022</a:t>
            </a:fld>
            <a:endParaRPr lang="en-US"/>
          </a:p>
        </p:txBody>
      </p:sp>
      <p:sp>
        <p:nvSpPr>
          <p:cNvPr id="6" name="Footer Placeholder 5">
            <a:extLst>
              <a:ext uri="{FF2B5EF4-FFF2-40B4-BE49-F238E27FC236}">
                <a16:creationId xmlns:a16="http://schemas.microsoft.com/office/drawing/2014/main" id="{C41F8759-6CAB-9848-9C7F-D6BF36002392}"/>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32330EA-2FF9-6F43-8ACB-432C97B06A87}"/>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422872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9336-1B85-D146-964D-16BE024BBC9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79D50DE-4D3D-164C-BA59-B23CB3868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0145F4-BFD9-C047-BA71-57B8A509E8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CB6A42-D865-7848-B033-4477B9AB9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4F1857-F425-2E44-984F-FB68E5C694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2A64B6-19AB-0D42-A5FD-0B2283C26D1E}"/>
              </a:ext>
            </a:extLst>
          </p:cNvPr>
          <p:cNvSpPr>
            <a:spLocks noGrp="1"/>
          </p:cNvSpPr>
          <p:nvPr>
            <p:ph type="dt" sz="half" idx="10"/>
          </p:nvPr>
        </p:nvSpPr>
        <p:spPr/>
        <p:txBody>
          <a:bodyPr/>
          <a:lstStyle/>
          <a:p>
            <a:fld id="{5CE0EBA2-3046-0746-9906-4A7D0BD7DD5C}" type="datetimeFigureOut">
              <a:rPr lang="en-US" smtClean="0"/>
              <a:t>5/30/2022</a:t>
            </a:fld>
            <a:endParaRPr lang="en-US"/>
          </a:p>
        </p:txBody>
      </p:sp>
      <p:sp>
        <p:nvSpPr>
          <p:cNvPr id="8" name="Footer Placeholder 7">
            <a:extLst>
              <a:ext uri="{FF2B5EF4-FFF2-40B4-BE49-F238E27FC236}">
                <a16:creationId xmlns:a16="http://schemas.microsoft.com/office/drawing/2014/main" id="{3CB13DE8-9F2C-0F46-9D12-2D79A0BFEDB3}"/>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0C849FA-9A01-E74D-A689-1BB8E879D4EA}"/>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1743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1F58-F529-2646-9EF1-D6D2B02491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9DC2F9F-4614-0641-A20C-34D76C3FBAD9}"/>
              </a:ext>
            </a:extLst>
          </p:cNvPr>
          <p:cNvSpPr>
            <a:spLocks noGrp="1"/>
          </p:cNvSpPr>
          <p:nvPr>
            <p:ph type="dt" sz="half" idx="10"/>
          </p:nvPr>
        </p:nvSpPr>
        <p:spPr/>
        <p:txBody>
          <a:bodyPr/>
          <a:lstStyle/>
          <a:p>
            <a:fld id="{5CE0EBA2-3046-0746-9906-4A7D0BD7DD5C}" type="datetimeFigureOut">
              <a:rPr lang="en-US" smtClean="0"/>
              <a:t>5/30/2022</a:t>
            </a:fld>
            <a:endParaRPr lang="en-US"/>
          </a:p>
        </p:txBody>
      </p:sp>
      <p:sp>
        <p:nvSpPr>
          <p:cNvPr id="4" name="Footer Placeholder 3">
            <a:extLst>
              <a:ext uri="{FF2B5EF4-FFF2-40B4-BE49-F238E27FC236}">
                <a16:creationId xmlns:a16="http://schemas.microsoft.com/office/drawing/2014/main" id="{0C806993-D0D2-DE4C-B043-8E116DA57315}"/>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43BA36-6128-FA4D-AB66-B46A449890FC}"/>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63179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5021B-84E0-1240-8A00-99F0D92082EA}"/>
              </a:ext>
            </a:extLst>
          </p:cNvPr>
          <p:cNvSpPr>
            <a:spLocks noGrp="1"/>
          </p:cNvSpPr>
          <p:nvPr>
            <p:ph type="dt" sz="half" idx="10"/>
          </p:nvPr>
        </p:nvSpPr>
        <p:spPr/>
        <p:txBody>
          <a:bodyPr/>
          <a:lstStyle/>
          <a:p>
            <a:fld id="{5CE0EBA2-3046-0746-9906-4A7D0BD7DD5C}" type="datetimeFigureOut">
              <a:rPr lang="en-US" smtClean="0"/>
              <a:t>5/30/2022</a:t>
            </a:fld>
            <a:endParaRPr lang="en-US"/>
          </a:p>
        </p:txBody>
      </p:sp>
      <p:sp>
        <p:nvSpPr>
          <p:cNvPr id="3" name="Footer Placeholder 2">
            <a:extLst>
              <a:ext uri="{FF2B5EF4-FFF2-40B4-BE49-F238E27FC236}">
                <a16:creationId xmlns:a16="http://schemas.microsoft.com/office/drawing/2014/main" id="{99ED16F9-B5B6-0A43-89A1-8F64C5CF5DD3}"/>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4ECAC12-B55F-3A45-8B1B-07DE2B741879}"/>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79794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7F51-2E24-0B4F-A9DA-0BD18BE9BF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C067FF-820C-8942-9474-A72EAF316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32FD3A-5EF2-7446-A120-268EC810D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2A6EB-3448-CE4F-AF1A-4D43B5C275FE}"/>
              </a:ext>
            </a:extLst>
          </p:cNvPr>
          <p:cNvSpPr>
            <a:spLocks noGrp="1"/>
          </p:cNvSpPr>
          <p:nvPr>
            <p:ph type="dt" sz="half" idx="10"/>
          </p:nvPr>
        </p:nvSpPr>
        <p:spPr/>
        <p:txBody>
          <a:bodyPr/>
          <a:lstStyle/>
          <a:p>
            <a:fld id="{5CE0EBA2-3046-0746-9906-4A7D0BD7DD5C}" type="datetimeFigureOut">
              <a:rPr lang="en-US" smtClean="0"/>
              <a:t>5/30/2022</a:t>
            </a:fld>
            <a:endParaRPr lang="en-US"/>
          </a:p>
        </p:txBody>
      </p:sp>
      <p:sp>
        <p:nvSpPr>
          <p:cNvPr id="6" name="Footer Placeholder 5">
            <a:extLst>
              <a:ext uri="{FF2B5EF4-FFF2-40B4-BE49-F238E27FC236}">
                <a16:creationId xmlns:a16="http://schemas.microsoft.com/office/drawing/2014/main" id="{DF219AB4-84C8-4E4C-AAF8-D574284802CC}"/>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522B896-BD26-DA4E-A2EF-0A8789631207}"/>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110932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6B60-0CBD-1943-B49A-7899E40579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1BDA3-35E0-3A45-AE7C-0C3FDE8B096E}"/>
              </a:ext>
            </a:extLst>
          </p:cNvPr>
          <p:cNvSpPr>
            <a:spLocks noGrp="1"/>
          </p:cNvSpPr>
          <p:nvPr>
            <p:ph type="dt" sz="half" idx="10"/>
          </p:nvPr>
        </p:nvSpPr>
        <p:spPr/>
        <p:txBody>
          <a:bodyPr/>
          <a:lstStyle/>
          <a:p>
            <a:fld id="{5CE0EBA2-3046-0746-9906-4A7D0BD7DD5C}" type="datetimeFigureOut">
              <a:rPr lang="en-US" smtClean="0"/>
              <a:pPr/>
              <a:t>5/30/2022</a:t>
            </a:fld>
            <a:endParaRPr lang="en-US"/>
          </a:p>
        </p:txBody>
      </p:sp>
      <p:sp>
        <p:nvSpPr>
          <p:cNvPr id="4" name="Footer Placeholder 3">
            <a:extLst>
              <a:ext uri="{FF2B5EF4-FFF2-40B4-BE49-F238E27FC236}">
                <a16:creationId xmlns:a16="http://schemas.microsoft.com/office/drawing/2014/main" id="{2FD1D4B9-9C01-B44B-AC6E-DC3D15698F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E7067D-A007-B74C-A9C4-10D7C7389711}"/>
              </a:ext>
            </a:extLst>
          </p:cNvPr>
          <p:cNvSpPr>
            <a:spLocks noGrp="1"/>
          </p:cNvSpPr>
          <p:nvPr>
            <p:ph type="sldNum" sz="quarter" idx="12"/>
          </p:nvPr>
        </p:nvSpPr>
        <p:spPr/>
        <p:txBody>
          <a:bodyPr/>
          <a:lstStyle/>
          <a:p>
            <a:fld id="{45B99C00-5FFA-F04F-8FE8-9BDB8AA2D07B}" type="slidenum">
              <a:rPr lang="en-US" smtClean="0"/>
              <a:pPr/>
              <a:t>‹#›</a:t>
            </a:fld>
            <a:endParaRPr lang="en-US"/>
          </a:p>
        </p:txBody>
      </p:sp>
      <p:sp>
        <p:nvSpPr>
          <p:cNvPr id="6" name="Rectangle 5">
            <a:extLst>
              <a:ext uri="{FF2B5EF4-FFF2-40B4-BE49-F238E27FC236}">
                <a16:creationId xmlns:a16="http://schemas.microsoft.com/office/drawing/2014/main" id="{76B1F6D2-841E-9243-B028-5EBF448990B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2B80A7-6D2A-41AB-B724-2DA23DE9B2B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581146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19298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F13278-820F-4E48-9439-C950BDFD6D9D}"/>
              </a:ext>
            </a:extLst>
          </p:cNvPr>
          <p:cNvPicPr>
            <a:picLocks noChangeAspect="1"/>
          </p:cNvPicPr>
          <p:nvPr/>
        </p:nvPicPr>
        <p:blipFill>
          <a:blip r:embed="rId1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04BF0AE-BBF4-D54C-B10E-AE1267BF0D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84AADE-4B0C-DF40-B99D-121D6F3992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0A495-10E1-F64A-8CA8-6336337F6FD8}"/>
              </a:ext>
            </a:extLst>
          </p:cNvPr>
          <p:cNvSpPr>
            <a:spLocks noGrp="1"/>
          </p:cNvSpPr>
          <p:nvPr>
            <p:ph type="dt" sz="half" idx="2"/>
          </p:nvPr>
        </p:nvSpPr>
        <p:spPr>
          <a:xfrm>
            <a:off x="838200" y="6305654"/>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ato" panose="020F0502020204030203" pitchFamily="34" charset="77"/>
              </a:defRPr>
            </a:lvl1pPr>
          </a:lstStyle>
          <a:p>
            <a:fld id="{5CE0EBA2-3046-0746-9906-4A7D0BD7DD5C}" type="datetimeFigureOut">
              <a:rPr lang="en-US" smtClean="0"/>
              <a:pPr/>
              <a:t>5/30/2022</a:t>
            </a:fld>
            <a:endParaRPr lang="en-US"/>
          </a:p>
        </p:txBody>
      </p:sp>
      <p:sp>
        <p:nvSpPr>
          <p:cNvPr id="5" name="Footer Placeholder 4">
            <a:extLst>
              <a:ext uri="{FF2B5EF4-FFF2-40B4-BE49-F238E27FC236}">
                <a16:creationId xmlns:a16="http://schemas.microsoft.com/office/drawing/2014/main" id="{AE6441B7-BFAF-CE40-89F9-A724FA530D40}"/>
              </a:ext>
            </a:extLst>
          </p:cNvPr>
          <p:cNvSpPr>
            <a:spLocks noGrp="1"/>
          </p:cNvSpPr>
          <p:nvPr>
            <p:ph type="ftr" sz="quarter" idx="3"/>
          </p:nvPr>
        </p:nvSpPr>
        <p:spPr>
          <a:xfrm>
            <a:off x="4038600" y="6305654"/>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910968CB-DB71-D84A-A08D-7578B00C146B}"/>
              </a:ext>
            </a:extLst>
          </p:cNvPr>
          <p:cNvSpPr>
            <a:spLocks noGrp="1"/>
          </p:cNvSpPr>
          <p:nvPr>
            <p:ph type="sldNum" sz="quarter" idx="4"/>
          </p:nvPr>
        </p:nvSpPr>
        <p:spPr>
          <a:xfrm>
            <a:off x="8610600" y="6305654"/>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defRPr>
            </a:lvl1pPr>
          </a:lstStyle>
          <a:p>
            <a:fld id="{45B99C00-5FFA-F04F-8FE8-9BDB8AA2D07B}" type="slidenum">
              <a:rPr lang="en-US" smtClean="0"/>
              <a:pPr/>
              <a:t>‹#›</a:t>
            </a:fld>
            <a:endParaRPr lang="en-US"/>
          </a:p>
        </p:txBody>
      </p:sp>
      <p:pic>
        <p:nvPicPr>
          <p:cNvPr id="8" name="Picture 7">
            <a:extLst>
              <a:ext uri="{FF2B5EF4-FFF2-40B4-BE49-F238E27FC236}">
                <a16:creationId xmlns:a16="http://schemas.microsoft.com/office/drawing/2014/main" id="{B4AFB666-D2F7-4051-9AD0-0D51B022FF70}"/>
              </a:ext>
            </a:extLst>
          </p:cNvPr>
          <p:cNvPicPr>
            <a:picLocks noChangeAspect="1"/>
          </p:cNvPicPr>
          <p:nvPr userDrawn="1"/>
        </p:nvPicPr>
        <p:blipFill>
          <a:blip r:embed="rId15"/>
          <a:srcRect/>
          <a:stretch/>
        </p:blipFill>
        <p:spPr>
          <a:xfrm>
            <a:off x="0" y="0"/>
            <a:ext cx="12192000" cy="6858000"/>
          </a:xfrm>
          <a:prstGeom prst="rect">
            <a:avLst/>
          </a:prstGeom>
        </p:spPr>
      </p:pic>
    </p:spTree>
    <p:extLst>
      <p:ext uri="{BB962C8B-B14F-4D97-AF65-F5344CB8AC3E}">
        <p14:creationId xmlns:p14="http://schemas.microsoft.com/office/powerpoint/2010/main" val="10305347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1" r:id="rId13"/>
  </p:sldLayoutIdLst>
  <p:txStyles>
    <p:titleStyle>
      <a:lvl1pPr algn="l" defTabSz="914400" rtl="0" eaLnBrk="1" latinLnBrk="0" hangingPunct="1">
        <a:lnSpc>
          <a:spcPct val="90000"/>
        </a:lnSpc>
        <a:spcBef>
          <a:spcPct val="0"/>
        </a:spcBef>
        <a:buNone/>
        <a:defRPr sz="4400" b="1" i="0" kern="1200">
          <a:solidFill>
            <a:schemeClr val="tx1"/>
          </a:solidFill>
          <a:latin typeface="Lato Black"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69115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0070C0"/>
                </a:solidFill>
              </a:rPr>
              <a:t>OPENING WORSHIP</a:t>
            </a:r>
          </a:p>
        </p:txBody>
      </p:sp>
      <p:sp>
        <p:nvSpPr>
          <p:cNvPr id="9" name="TextBox 8">
            <a:extLst>
              <a:ext uri="{FF2B5EF4-FFF2-40B4-BE49-F238E27FC236}">
                <a16:creationId xmlns:a16="http://schemas.microsoft.com/office/drawing/2014/main" id="{03C9DAC4-BB69-4DBD-BBEB-CBBE4AA3BC93}"/>
              </a:ext>
            </a:extLst>
          </p:cNvPr>
          <p:cNvSpPr txBox="1"/>
          <p:nvPr/>
        </p:nvSpPr>
        <p:spPr>
          <a:xfrm>
            <a:off x="328737" y="2510637"/>
            <a:ext cx="5461348" cy="3416320"/>
          </a:xfrm>
          <a:prstGeom prst="rect">
            <a:avLst/>
          </a:prstGeom>
          <a:noFill/>
        </p:spPr>
        <p:txBody>
          <a:bodyPr wrap="square">
            <a:spAutoFit/>
          </a:bodyPr>
          <a:lstStyle/>
          <a:p>
            <a:r>
              <a:rPr lang="en-GB" sz="2400" dirty="0">
                <a:solidFill>
                  <a:srgbClr val="00B050"/>
                </a:solidFill>
              </a:rPr>
              <a:t>To God, the father of mercies,</a:t>
            </a:r>
          </a:p>
          <a:p>
            <a:r>
              <a:rPr lang="en-GB" sz="2400" dirty="0">
                <a:solidFill>
                  <a:srgbClr val="00B050"/>
                </a:solidFill>
              </a:rPr>
              <a:t>Light and source of all good,</a:t>
            </a:r>
          </a:p>
          <a:p>
            <a:r>
              <a:rPr lang="en-GB" sz="2400" dirty="0">
                <a:solidFill>
                  <a:srgbClr val="00B050"/>
                </a:solidFill>
              </a:rPr>
              <a:t>Lord of history and of the universe,</a:t>
            </a:r>
          </a:p>
          <a:p>
            <a:r>
              <a:rPr lang="en-GB" sz="2400" dirty="0">
                <a:solidFill>
                  <a:srgbClr val="00B050"/>
                </a:solidFill>
              </a:rPr>
              <a:t>Goal of the entire human journey,</a:t>
            </a:r>
          </a:p>
          <a:p>
            <a:r>
              <a:rPr lang="en-GB" sz="2400" dirty="0">
                <a:solidFill>
                  <a:srgbClr val="00B050"/>
                </a:solidFill>
              </a:rPr>
              <a:t>We lift our praise. </a:t>
            </a:r>
          </a:p>
          <a:p>
            <a:r>
              <a:rPr lang="en-GB" sz="2400" dirty="0">
                <a:solidFill>
                  <a:srgbClr val="00B050"/>
                </a:solidFill>
              </a:rPr>
              <a:t>To you, Father, be praise in the church and in the world, </a:t>
            </a:r>
          </a:p>
          <a:p>
            <a:r>
              <a:rPr lang="en-GB" sz="2400" dirty="0">
                <a:solidFill>
                  <a:srgbClr val="00B050"/>
                </a:solidFill>
              </a:rPr>
              <a:t>in earthly history and in heaven. </a:t>
            </a:r>
          </a:p>
          <a:p>
            <a:endParaRPr lang="en-GB" sz="2400" dirty="0">
              <a:solidFill>
                <a:srgbClr val="C00000"/>
              </a:solidFill>
            </a:endParaRPr>
          </a:p>
        </p:txBody>
      </p:sp>
      <p:pic>
        <p:nvPicPr>
          <p:cNvPr id="3" name="Picture 2">
            <a:extLst>
              <a:ext uri="{FF2B5EF4-FFF2-40B4-BE49-F238E27FC236}">
                <a16:creationId xmlns:a16="http://schemas.microsoft.com/office/drawing/2014/main" id="{49E111AD-F68A-4347-A8AA-A644FF7575CE}"/>
              </a:ext>
            </a:extLst>
          </p:cNvPr>
          <p:cNvPicPr>
            <a:picLocks noChangeAspect="1"/>
          </p:cNvPicPr>
          <p:nvPr/>
        </p:nvPicPr>
        <p:blipFill>
          <a:blip r:embed="rId3"/>
          <a:srcRect l="21398" r="21398"/>
          <a:stretch/>
        </p:blipFill>
        <p:spPr>
          <a:xfrm>
            <a:off x="6481249" y="0"/>
            <a:ext cx="5910456" cy="6888271"/>
          </a:xfrm>
          <a:prstGeom prst="rect">
            <a:avLst/>
          </a:prstGeom>
        </p:spPr>
      </p:pic>
      <p:pic>
        <p:nvPicPr>
          <p:cNvPr id="7" name="Picture 6" descr="Icon&#10;&#10;Description automatically generated">
            <a:extLst>
              <a:ext uri="{FF2B5EF4-FFF2-40B4-BE49-F238E27FC236}">
                <a16:creationId xmlns:a16="http://schemas.microsoft.com/office/drawing/2014/main" id="{C16AE683-6F98-48C6-80C3-B225D973EDEA}"/>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8D933207-F075-43E0-80DC-E6D3A18F079B}"/>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397816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0070C0"/>
                </a:solidFill>
              </a:rPr>
              <a:t>OPENING WORSHIP</a:t>
            </a:r>
          </a:p>
        </p:txBody>
      </p:sp>
      <p:sp>
        <p:nvSpPr>
          <p:cNvPr id="9" name="TextBox 8">
            <a:extLst>
              <a:ext uri="{FF2B5EF4-FFF2-40B4-BE49-F238E27FC236}">
                <a16:creationId xmlns:a16="http://schemas.microsoft.com/office/drawing/2014/main" id="{03C9DAC4-BB69-4DBD-BBEB-CBBE4AA3BC93}"/>
              </a:ext>
            </a:extLst>
          </p:cNvPr>
          <p:cNvSpPr txBox="1"/>
          <p:nvPr/>
        </p:nvSpPr>
        <p:spPr>
          <a:xfrm>
            <a:off x="328737" y="2510637"/>
            <a:ext cx="5461348" cy="2677656"/>
          </a:xfrm>
          <a:prstGeom prst="rect">
            <a:avLst/>
          </a:prstGeom>
          <a:noFill/>
        </p:spPr>
        <p:txBody>
          <a:bodyPr wrap="square">
            <a:spAutoFit/>
          </a:bodyPr>
          <a:lstStyle/>
          <a:p>
            <a:r>
              <a:rPr lang="en-GB" sz="2400" dirty="0">
                <a:solidFill>
                  <a:srgbClr val="00B050"/>
                </a:solidFill>
              </a:rPr>
              <a:t>May Mary mother of Jesus praise you; </a:t>
            </a:r>
          </a:p>
          <a:p>
            <a:r>
              <a:rPr lang="en-GB" sz="2400" dirty="0">
                <a:solidFill>
                  <a:srgbClr val="00B050"/>
                </a:solidFill>
              </a:rPr>
              <a:t>May the angels praise you; </a:t>
            </a:r>
          </a:p>
          <a:p>
            <a:r>
              <a:rPr lang="en-GB" sz="2400">
                <a:solidFill>
                  <a:srgbClr val="00B050"/>
                </a:solidFill>
              </a:rPr>
              <a:t>May </a:t>
            </a:r>
            <a:r>
              <a:rPr lang="en-GB" sz="2400" dirty="0">
                <a:solidFill>
                  <a:srgbClr val="00B050"/>
                </a:solidFill>
              </a:rPr>
              <a:t>the thrones and dominions praise you; </a:t>
            </a:r>
          </a:p>
          <a:p>
            <a:r>
              <a:rPr lang="en-GB" sz="2400" dirty="0">
                <a:solidFill>
                  <a:srgbClr val="00B050"/>
                </a:solidFill>
              </a:rPr>
              <a:t>may the Saints praise you; </a:t>
            </a:r>
          </a:p>
          <a:p>
            <a:r>
              <a:rPr lang="en-GB" sz="2400" dirty="0">
                <a:solidFill>
                  <a:srgbClr val="00B050"/>
                </a:solidFill>
              </a:rPr>
              <a:t>May our deceased praise you; </a:t>
            </a:r>
          </a:p>
          <a:p>
            <a:endParaRPr lang="en-GB" sz="2400" dirty="0">
              <a:solidFill>
                <a:srgbClr val="C00000"/>
              </a:solidFill>
            </a:endParaRPr>
          </a:p>
        </p:txBody>
      </p:sp>
      <p:pic>
        <p:nvPicPr>
          <p:cNvPr id="3" name="Picture 2">
            <a:extLst>
              <a:ext uri="{FF2B5EF4-FFF2-40B4-BE49-F238E27FC236}">
                <a16:creationId xmlns:a16="http://schemas.microsoft.com/office/drawing/2014/main" id="{49E111AD-F68A-4347-A8AA-A644FF7575CE}"/>
              </a:ext>
            </a:extLst>
          </p:cNvPr>
          <p:cNvPicPr>
            <a:picLocks noChangeAspect="1"/>
          </p:cNvPicPr>
          <p:nvPr/>
        </p:nvPicPr>
        <p:blipFill>
          <a:blip r:embed="rId3"/>
          <a:srcRect l="21398" r="21398"/>
          <a:stretch/>
        </p:blipFill>
        <p:spPr>
          <a:xfrm>
            <a:off x="6481249" y="0"/>
            <a:ext cx="5910456" cy="6888271"/>
          </a:xfrm>
          <a:prstGeom prst="rect">
            <a:avLst/>
          </a:prstGeom>
        </p:spPr>
      </p:pic>
      <p:pic>
        <p:nvPicPr>
          <p:cNvPr id="7" name="Picture 6" descr="Icon&#10;&#10;Description automatically generated">
            <a:extLst>
              <a:ext uri="{FF2B5EF4-FFF2-40B4-BE49-F238E27FC236}">
                <a16:creationId xmlns:a16="http://schemas.microsoft.com/office/drawing/2014/main" id="{C16AE683-6F98-48C6-80C3-B225D973EDEA}"/>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8D933207-F075-43E0-80DC-E6D3A18F079B}"/>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199359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0070C0"/>
                </a:solidFill>
              </a:rPr>
              <a:t>OPENING WORSHIP</a:t>
            </a:r>
          </a:p>
        </p:txBody>
      </p:sp>
      <p:sp>
        <p:nvSpPr>
          <p:cNvPr id="9" name="TextBox 8">
            <a:extLst>
              <a:ext uri="{FF2B5EF4-FFF2-40B4-BE49-F238E27FC236}">
                <a16:creationId xmlns:a16="http://schemas.microsoft.com/office/drawing/2014/main" id="{03C9DAC4-BB69-4DBD-BBEB-CBBE4AA3BC93}"/>
              </a:ext>
            </a:extLst>
          </p:cNvPr>
          <p:cNvSpPr txBox="1"/>
          <p:nvPr/>
        </p:nvSpPr>
        <p:spPr>
          <a:xfrm>
            <a:off x="328737" y="2510637"/>
            <a:ext cx="5461348" cy="4154984"/>
          </a:xfrm>
          <a:prstGeom prst="rect">
            <a:avLst/>
          </a:prstGeom>
          <a:noFill/>
        </p:spPr>
        <p:txBody>
          <a:bodyPr wrap="square">
            <a:spAutoFit/>
          </a:bodyPr>
          <a:lstStyle/>
          <a:p>
            <a:r>
              <a:rPr lang="en-GB" sz="2400" dirty="0">
                <a:solidFill>
                  <a:srgbClr val="00B050"/>
                </a:solidFill>
              </a:rPr>
              <a:t>May everyone we meet praise you,</a:t>
            </a:r>
          </a:p>
          <a:p>
            <a:r>
              <a:rPr lang="en-GB" sz="2400" dirty="0">
                <a:solidFill>
                  <a:srgbClr val="00B050"/>
                </a:solidFill>
              </a:rPr>
              <a:t>that we may all be able to unite</a:t>
            </a:r>
          </a:p>
          <a:p>
            <a:r>
              <a:rPr lang="en-GB" sz="2400" dirty="0">
                <a:solidFill>
                  <a:srgbClr val="00B050"/>
                </a:solidFill>
              </a:rPr>
              <a:t>in a hymn acknowledging the fullness of glory </a:t>
            </a:r>
          </a:p>
          <a:p>
            <a:r>
              <a:rPr lang="en-GB" sz="2400" dirty="0">
                <a:solidFill>
                  <a:srgbClr val="00B050"/>
                </a:solidFill>
              </a:rPr>
              <a:t>which your Son communicates to us</a:t>
            </a:r>
          </a:p>
          <a:p>
            <a:r>
              <a:rPr lang="en-GB" sz="2400" dirty="0">
                <a:solidFill>
                  <a:srgbClr val="00B050"/>
                </a:solidFill>
              </a:rPr>
              <a:t>in the grace of the Spirit who animates our hearts. </a:t>
            </a:r>
          </a:p>
          <a:p>
            <a:r>
              <a:rPr lang="en-GB" sz="2400" dirty="0">
                <a:solidFill>
                  <a:srgbClr val="00B050"/>
                </a:solidFill>
              </a:rPr>
              <a:t>Amen. </a:t>
            </a:r>
          </a:p>
          <a:p>
            <a:r>
              <a:rPr lang="en-GB" sz="2400" dirty="0">
                <a:solidFill>
                  <a:srgbClr val="00B050"/>
                </a:solidFill>
              </a:rPr>
              <a:t>Carlo Maria Martini SJ.  From “Hearts on Fire – Praying with Jesuits”</a:t>
            </a:r>
          </a:p>
          <a:p>
            <a:endParaRPr lang="en-GB" sz="2400" dirty="0">
              <a:solidFill>
                <a:srgbClr val="C00000"/>
              </a:solidFill>
            </a:endParaRPr>
          </a:p>
        </p:txBody>
      </p:sp>
      <p:pic>
        <p:nvPicPr>
          <p:cNvPr id="3" name="Picture 2">
            <a:extLst>
              <a:ext uri="{FF2B5EF4-FFF2-40B4-BE49-F238E27FC236}">
                <a16:creationId xmlns:a16="http://schemas.microsoft.com/office/drawing/2014/main" id="{49E111AD-F68A-4347-A8AA-A644FF7575CE}"/>
              </a:ext>
            </a:extLst>
          </p:cNvPr>
          <p:cNvPicPr>
            <a:picLocks noChangeAspect="1"/>
          </p:cNvPicPr>
          <p:nvPr/>
        </p:nvPicPr>
        <p:blipFill>
          <a:blip r:embed="rId3"/>
          <a:srcRect l="21398" r="21398"/>
          <a:stretch/>
        </p:blipFill>
        <p:spPr>
          <a:xfrm>
            <a:off x="6481249" y="0"/>
            <a:ext cx="5910456" cy="6888271"/>
          </a:xfrm>
          <a:prstGeom prst="rect">
            <a:avLst/>
          </a:prstGeom>
        </p:spPr>
      </p:pic>
      <p:pic>
        <p:nvPicPr>
          <p:cNvPr id="7" name="Picture 6" descr="Icon&#10;&#10;Description automatically generated">
            <a:extLst>
              <a:ext uri="{FF2B5EF4-FFF2-40B4-BE49-F238E27FC236}">
                <a16:creationId xmlns:a16="http://schemas.microsoft.com/office/drawing/2014/main" id="{C16AE683-6F98-48C6-80C3-B225D973EDEA}"/>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8D933207-F075-43E0-80DC-E6D3A18F079B}"/>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406459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3" y="1609533"/>
            <a:ext cx="6197326" cy="523220"/>
          </a:xfrm>
          <a:prstGeom prst="rect">
            <a:avLst/>
          </a:prstGeom>
          <a:noFill/>
        </p:spPr>
        <p:txBody>
          <a:bodyPr wrap="square">
            <a:spAutoFit/>
          </a:bodyPr>
          <a:lstStyle/>
          <a:p>
            <a:r>
              <a:rPr lang="en-GB" sz="2800" dirty="0">
                <a:solidFill>
                  <a:srgbClr val="5E94C2"/>
                </a:solidFill>
              </a:rPr>
              <a:t>AIMS OF THIS SESSION (3)</a:t>
            </a:r>
          </a:p>
        </p:txBody>
      </p:sp>
      <p:sp>
        <p:nvSpPr>
          <p:cNvPr id="8" name="TextBox 7">
            <a:extLst>
              <a:ext uri="{FF2B5EF4-FFF2-40B4-BE49-F238E27FC236}">
                <a16:creationId xmlns:a16="http://schemas.microsoft.com/office/drawing/2014/main" id="{72263A59-9DCB-4249-A2B2-D303DFB80CF9}"/>
              </a:ext>
            </a:extLst>
          </p:cNvPr>
          <p:cNvSpPr txBox="1"/>
          <p:nvPr/>
        </p:nvSpPr>
        <p:spPr>
          <a:xfrm>
            <a:off x="679463" y="2224692"/>
            <a:ext cx="6773523" cy="2677656"/>
          </a:xfrm>
          <a:prstGeom prst="rect">
            <a:avLst/>
          </a:prstGeom>
          <a:noFill/>
        </p:spPr>
        <p:txBody>
          <a:bodyPr wrap="square">
            <a:spAutoFit/>
          </a:bodyPr>
          <a:lstStyle/>
          <a:p>
            <a:pPr marL="342900" indent="-342900">
              <a:buFont typeface="Arial" panose="020B0604020202020204" pitchFamily="34" charset="0"/>
              <a:buChar char="•"/>
            </a:pPr>
            <a:r>
              <a:rPr lang="en-GB" sz="2800" dirty="0">
                <a:solidFill>
                  <a:srgbClr val="00B050"/>
                </a:solidFill>
              </a:rPr>
              <a:t>To understand the difference that the key themes of </a:t>
            </a:r>
            <a:r>
              <a:rPr lang="en-GB" sz="2800">
                <a:solidFill>
                  <a:srgbClr val="00B050"/>
                </a:solidFill>
              </a:rPr>
              <a:t>covenant, worship </a:t>
            </a:r>
            <a:r>
              <a:rPr lang="en-GB" sz="2800" dirty="0">
                <a:solidFill>
                  <a:srgbClr val="00B050"/>
                </a:solidFill>
              </a:rPr>
              <a:t>and idolatry, temple and presence make in my lived experience.</a:t>
            </a:r>
          </a:p>
          <a:p>
            <a:pPr marL="342900" indent="-342900">
              <a:buFont typeface="Arial" panose="020B0604020202020204" pitchFamily="34" charset="0"/>
              <a:buChar char="•"/>
            </a:pPr>
            <a:r>
              <a:rPr lang="en-GB" sz="2800" dirty="0">
                <a:solidFill>
                  <a:srgbClr val="00B050"/>
                </a:solidFill>
              </a:rPr>
              <a:t>To understand the meaning of the God-breathed nature of Scripture.</a:t>
            </a:r>
          </a:p>
        </p:txBody>
      </p:sp>
      <p:pic>
        <p:nvPicPr>
          <p:cNvPr id="3" name="Picture 2">
            <a:extLst>
              <a:ext uri="{FF2B5EF4-FFF2-40B4-BE49-F238E27FC236}">
                <a16:creationId xmlns:a16="http://schemas.microsoft.com/office/drawing/2014/main" id="{B341A2B4-5C6D-48FA-879A-23B30AE12327}"/>
              </a:ext>
            </a:extLst>
          </p:cNvPr>
          <p:cNvPicPr>
            <a:picLocks noChangeAspect="1"/>
          </p:cNvPicPr>
          <p:nvPr/>
        </p:nvPicPr>
        <p:blipFill>
          <a:blip r:embed="rId3"/>
          <a:srcRect t="1144" b="1144"/>
          <a:stretch/>
        </p:blipFill>
        <p:spPr>
          <a:xfrm>
            <a:off x="7616913" y="254000"/>
            <a:ext cx="4332440" cy="635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descr="Icon&#10;&#10;Description automatically generated">
            <a:extLst>
              <a:ext uri="{FF2B5EF4-FFF2-40B4-BE49-F238E27FC236}">
                <a16:creationId xmlns:a16="http://schemas.microsoft.com/office/drawing/2014/main" id="{959EBAB1-538E-4915-8A14-00133665053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E014A7D3-F325-453D-8C42-4C912F1BBCBA}"/>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337132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5E94C2"/>
                </a:solidFill>
              </a:rPr>
              <a:t>CLOSING PRAYER</a:t>
            </a:r>
          </a:p>
        </p:txBody>
      </p:sp>
      <p:sp>
        <p:nvSpPr>
          <p:cNvPr id="9" name="TextBox 8">
            <a:extLst>
              <a:ext uri="{FF2B5EF4-FFF2-40B4-BE49-F238E27FC236}">
                <a16:creationId xmlns:a16="http://schemas.microsoft.com/office/drawing/2014/main" id="{D1A69E99-C217-47A5-A88C-53FB2D7AA7B9}"/>
              </a:ext>
            </a:extLst>
          </p:cNvPr>
          <p:cNvSpPr txBox="1"/>
          <p:nvPr/>
        </p:nvSpPr>
        <p:spPr>
          <a:xfrm>
            <a:off x="328736" y="2408276"/>
            <a:ext cx="6360163" cy="3785652"/>
          </a:xfrm>
          <a:prstGeom prst="rect">
            <a:avLst/>
          </a:prstGeom>
          <a:noFill/>
        </p:spPr>
        <p:txBody>
          <a:bodyPr wrap="square">
            <a:spAutoFit/>
          </a:bodyPr>
          <a:lstStyle/>
          <a:p>
            <a:r>
              <a:rPr lang="en-GB" sz="2000" dirty="0">
                <a:solidFill>
                  <a:srgbClr val="00B050"/>
                </a:solidFill>
              </a:rPr>
              <a:t>2 Chronicles 7</a:t>
            </a:r>
          </a:p>
          <a:p>
            <a:endParaRPr lang="en-GB" sz="2000" dirty="0">
              <a:solidFill>
                <a:srgbClr val="00B050"/>
              </a:solidFill>
            </a:endParaRPr>
          </a:p>
          <a:p>
            <a:r>
              <a:rPr lang="en-GB" sz="2000" dirty="0">
                <a:solidFill>
                  <a:srgbClr val="00B050"/>
                </a:solidFill>
              </a:rPr>
              <a:t> When Solomon finished praying, fire came down from heaven and consumed the burnt offering and the sacrifices, and the glory of the LORD filled the temple. 2 The priests could not enter the temple of the LORD because the glory of the LORD filled it. 3 When all the Israelites saw the fire coming down and the glory of the LORD above the temple, they knelt on the pavement with their faces to the ground, and they worshipped and gave thanks to the LORD, saying, “He is good; his love endures forever.”</a:t>
            </a:r>
          </a:p>
        </p:txBody>
      </p:sp>
      <p:pic>
        <p:nvPicPr>
          <p:cNvPr id="3" name="Picture 2">
            <a:extLst>
              <a:ext uri="{FF2B5EF4-FFF2-40B4-BE49-F238E27FC236}">
                <a16:creationId xmlns:a16="http://schemas.microsoft.com/office/drawing/2014/main" id="{A2A59F76-8D9A-4406-B562-11693C373EFF}"/>
              </a:ext>
            </a:extLst>
          </p:cNvPr>
          <p:cNvPicPr>
            <a:picLocks noChangeAspect="1"/>
          </p:cNvPicPr>
          <p:nvPr/>
        </p:nvPicPr>
        <p:blipFill>
          <a:blip r:embed="rId3"/>
          <a:srcRect l="16922" r="16922"/>
          <a:stretch/>
        </p:blipFill>
        <p:spPr>
          <a:xfrm>
            <a:off x="6977100" y="2133278"/>
            <a:ext cx="4886164" cy="33239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descr="Icon&#10;&#10;Description automatically generated">
            <a:extLst>
              <a:ext uri="{FF2B5EF4-FFF2-40B4-BE49-F238E27FC236}">
                <a16:creationId xmlns:a16="http://schemas.microsoft.com/office/drawing/2014/main" id="{8BDC391B-D3F0-407A-9839-6572A27465B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52980549-DB59-417E-BA35-18CC4A177E10}"/>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837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thways WofD Theme">
  <a:themeElements>
    <a:clrScheme name="Pathways Color Pallette">
      <a:dk1>
        <a:srgbClr val="143F72"/>
      </a:dk1>
      <a:lt1>
        <a:srgbClr val="143F72"/>
      </a:lt1>
      <a:dk2>
        <a:srgbClr val="000000"/>
      </a:dk2>
      <a:lt2>
        <a:srgbClr val="FFFFFF"/>
      </a:lt2>
      <a:accent1>
        <a:srgbClr val="969ACC"/>
      </a:accent1>
      <a:accent2>
        <a:srgbClr val="69A1D7"/>
      </a:accent2>
      <a:accent3>
        <a:srgbClr val="143F72"/>
      </a:accent3>
      <a:accent4>
        <a:srgbClr val="96C353"/>
      </a:accent4>
      <a:accent5>
        <a:srgbClr val="FAB930"/>
      </a:accent5>
      <a:accent6>
        <a:srgbClr val="E24B8A"/>
      </a:accent6>
      <a:hlink>
        <a:srgbClr val="000000"/>
      </a:hlink>
      <a:folHlink>
        <a:srgbClr val="954F72"/>
      </a:folHlink>
    </a:clrScheme>
    <a:fontScheme name="Pathways Fonts">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hways WofD Theme" id="{B72DFA9A-61D7-4D0B-87E4-41E3F95AEFBA}" vid="{5C28F728-4D23-4CDC-90EA-461FD2DA0AEE}"/>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360</Words>
  <Application>Microsoft Office PowerPoint</Application>
  <PresentationFormat>Widescreen</PresentationFormat>
  <Paragraphs>44</Paragraphs>
  <Slides>5</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Calibri</vt:lpstr>
      <vt:lpstr>Lato</vt:lpstr>
      <vt:lpstr>Lato Black</vt:lpstr>
      <vt:lpstr>Custom Design</vt:lpstr>
      <vt:lpstr>Pathways WofD Theme</vt:lpstr>
      <vt:lpstr>1_Custom Design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Frearson</dc:creator>
  <cp:lastModifiedBy>Guy Donegan-Cross</cp:lastModifiedBy>
  <cp:revision>109</cp:revision>
  <dcterms:created xsi:type="dcterms:W3CDTF">2020-06-24T10:38:54Z</dcterms:created>
  <dcterms:modified xsi:type="dcterms:W3CDTF">2022-05-30T18:26:13Z</dcterms:modified>
</cp:coreProperties>
</file>